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22"/>
  </p:notesMasterIdLst>
  <p:handoutMasterIdLst>
    <p:handoutMasterId r:id="rId23"/>
  </p:handoutMasterIdLst>
  <p:sldIdLst>
    <p:sldId id="306" r:id="rId5"/>
    <p:sldId id="307" r:id="rId6"/>
    <p:sldId id="308" r:id="rId7"/>
    <p:sldId id="309" r:id="rId8"/>
    <p:sldId id="304" r:id="rId9"/>
    <p:sldId id="314" r:id="rId10"/>
    <p:sldId id="315" r:id="rId11"/>
    <p:sldId id="316" r:id="rId12"/>
    <p:sldId id="317" r:id="rId13"/>
    <p:sldId id="294" r:id="rId14"/>
    <p:sldId id="295" r:id="rId15"/>
    <p:sldId id="310" r:id="rId16"/>
    <p:sldId id="313" r:id="rId17"/>
    <p:sldId id="303" r:id="rId18"/>
    <p:sldId id="305" r:id="rId19"/>
    <p:sldId id="311" r:id="rId20"/>
    <p:sldId id="312" r:id="rId21"/>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84967" autoAdjust="0"/>
  </p:normalViewPr>
  <p:slideViewPr>
    <p:cSldViewPr snapToGrid="0">
      <p:cViewPr varScale="1">
        <p:scale>
          <a:sx n="106" d="100"/>
          <a:sy n="106" d="100"/>
        </p:scale>
        <p:origin x="132" y="198"/>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792"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Série 1</c:v>
                </c:pt>
              </c:strCache>
            </c:strRef>
          </c:tx>
          <c:spPr>
            <a:solidFill>
              <a:schemeClr val="accent1"/>
            </a:solidFill>
            <a:ln>
              <a:noFill/>
            </a:ln>
            <a:effectLst/>
          </c:spPr>
          <c:invertIfNegative val="0"/>
          <c:cat>
            <c:strRef>
              <c:f>Sheet1!$A$2:$A$5</c:f>
              <c:strCache>
                <c:ptCount val="4"/>
                <c:pt idx="0">
                  <c:v>Catégorie 1</c:v>
                </c:pt>
                <c:pt idx="1">
                  <c:v>Catégorie 2</c:v>
                </c:pt>
                <c:pt idx="2">
                  <c:v>Catégorie 3</c:v>
                </c:pt>
                <c:pt idx="3">
                  <c:v>Catégorie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974-4FBB-8267-A07818BB3818}"/>
            </c:ext>
          </c:extLst>
        </c:ser>
        <c:ser>
          <c:idx val="1"/>
          <c:order val="1"/>
          <c:tx>
            <c:strRef>
              <c:f>Sheet1!$C$1</c:f>
              <c:strCache>
                <c:ptCount val="1"/>
                <c:pt idx="0">
                  <c:v>Série 2</c:v>
                </c:pt>
              </c:strCache>
            </c:strRef>
          </c:tx>
          <c:spPr>
            <a:solidFill>
              <a:schemeClr val="accent3"/>
            </a:solidFill>
            <a:ln>
              <a:noFill/>
            </a:ln>
            <a:effectLst/>
          </c:spPr>
          <c:invertIfNegative val="0"/>
          <c:cat>
            <c:strRef>
              <c:f>Sheet1!$A$2:$A$5</c:f>
              <c:strCache>
                <c:ptCount val="4"/>
                <c:pt idx="0">
                  <c:v>Catégorie 1</c:v>
                </c:pt>
                <c:pt idx="1">
                  <c:v>Catégorie 2</c:v>
                </c:pt>
                <c:pt idx="2">
                  <c:v>Catégorie 3</c:v>
                </c:pt>
                <c:pt idx="3">
                  <c:v>Catégorie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974-4FBB-8267-A07818BB3818}"/>
            </c:ext>
          </c:extLst>
        </c:ser>
        <c:ser>
          <c:idx val="2"/>
          <c:order val="2"/>
          <c:tx>
            <c:strRef>
              <c:f>Sheet1!$D$1</c:f>
              <c:strCache>
                <c:ptCount val="1"/>
                <c:pt idx="0">
                  <c:v>Série 3</c:v>
                </c:pt>
              </c:strCache>
            </c:strRef>
          </c:tx>
          <c:spPr>
            <a:solidFill>
              <a:schemeClr val="accent4"/>
            </a:solidFill>
            <a:ln>
              <a:noFill/>
            </a:ln>
            <a:effectLst/>
          </c:spPr>
          <c:invertIfNegative val="0"/>
          <c:cat>
            <c:strRef>
              <c:f>Sheet1!$A$2:$A$5</c:f>
              <c:strCache>
                <c:ptCount val="4"/>
                <c:pt idx="0">
                  <c:v>Catégorie 1</c:v>
                </c:pt>
                <c:pt idx="1">
                  <c:v>Catégorie 2</c:v>
                </c:pt>
                <c:pt idx="2">
                  <c:v>Catégorie 3</c:v>
                </c:pt>
                <c:pt idx="3">
                  <c:v>Catégorie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974-4FBB-8267-A07818BB3818}"/>
            </c:ext>
          </c:extLst>
        </c:ser>
        <c:dLbls>
          <c:showLegendKey val="0"/>
          <c:showVal val="0"/>
          <c:showCatName val="0"/>
          <c:showSerName val="0"/>
          <c:showPercent val="0"/>
          <c:showBubbleSize val="0"/>
        </c:dLbls>
        <c:gapWidth val="219"/>
        <c:overlap val="-27"/>
        <c:axId val="1228544223"/>
        <c:axId val="1196036207"/>
      </c:barChart>
      <c:catAx>
        <c:axId val="1228544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fr-FR" sz="1197" b="0" i="0" u="none" strike="noStrike" kern="1200" baseline="0" noProof="0">
                <a:solidFill>
                  <a:schemeClr val="tx1">
                    <a:lumMod val="65000"/>
                    <a:lumOff val="35000"/>
                  </a:schemeClr>
                </a:solidFill>
                <a:latin typeface="+mn-lt"/>
                <a:ea typeface="+mn-ea"/>
                <a:cs typeface="+mn-cs"/>
              </a:defRPr>
            </a:pPr>
            <a:endParaRPr lang="fr-FR"/>
          </a:p>
        </c:txPr>
        <c:crossAx val="1196036207"/>
        <c:crosses val="autoZero"/>
        <c:auto val="1"/>
        <c:lblAlgn val="ctr"/>
        <c:lblOffset val="100"/>
        <c:noMultiLvlLbl val="0"/>
      </c:catAx>
      <c:valAx>
        <c:axId val="11960362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fr-FR" sz="1197" b="0" i="0" u="none" strike="noStrike" kern="1200" baseline="0" noProof="0">
                <a:solidFill>
                  <a:schemeClr val="tx1">
                    <a:lumMod val="65000"/>
                    <a:lumOff val="35000"/>
                  </a:schemeClr>
                </a:solidFill>
                <a:latin typeface="+mn-lt"/>
                <a:ea typeface="+mn-ea"/>
                <a:cs typeface="+mn-cs"/>
              </a:defRPr>
            </a:pPr>
            <a:endParaRPr lang="fr-FR"/>
          </a:p>
        </c:txPr>
        <c:crossAx val="12285442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fr-FR" sz="1197" b="0" i="0" u="none" strike="noStrike" kern="1200" baseline="0" noProof="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fr-FR" noProof="0"/>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 Id="rId4" Type="http://schemas.openxmlformats.org/officeDocument/2006/relationships/image" Target="../media/image7.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 Id="rId4" Type="http://schemas.openxmlformats.org/officeDocument/2006/relationships/image" Target="../media/image7.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rtlCol="0"/>
        <a:lstStyle/>
        <a:p>
          <a:pPr rtl="0"/>
          <a:endParaRPr lang="en-US"/>
        </a:p>
      </dgm:t>
    </dgm:pt>
    <dgm:pt modelId="{23CA95F9-8BCF-40C1-B842-BCFFD43632F6}">
      <dgm:prSet/>
      <dgm:spPr/>
      <dgm:t>
        <a:bodyPr rtlCol="0"/>
        <a:lstStyle/>
        <a:p>
          <a:pPr algn="ctr">
            <a:lnSpc>
              <a:spcPct val="100000"/>
            </a:lnSpc>
            <a:defRPr b="1" spc="20">
              <a:latin typeface="+mj-lt"/>
            </a:defRPr>
          </a:pPr>
          <a:r>
            <a:rPr lang="fr-FR" noProof="0" dirty="0">
              <a:solidFill>
                <a:schemeClr val="bg1"/>
              </a:solidFill>
            </a:rPr>
            <a:t>Nom</a:t>
          </a:r>
          <a:br>
            <a:rPr lang="fr-FR" noProof="0" dirty="0">
              <a:solidFill>
                <a:schemeClr val="bg1"/>
              </a:solidFill>
            </a:rPr>
          </a:br>
          <a:r>
            <a:rPr lang="fr-FR" noProof="0" dirty="0">
              <a:solidFill>
                <a:schemeClr val="bg1"/>
              </a:solidFill>
            </a:rPr>
            <a:t>Titre</a:t>
          </a:r>
        </a:p>
      </dgm:t>
    </dgm:pt>
    <dgm:pt modelId="{FC4F4986-5DCD-4DC2-B7FD-2C5FABEF9979}" type="parTrans" cxnId="{E6EDE7CF-5B3F-4E2C-99EE-D5462F0EC9CE}">
      <dgm:prSet/>
      <dgm:spPr/>
      <dgm:t>
        <a:bodyPr rtlCol="0"/>
        <a:lstStyle/>
        <a:p>
          <a:pPr rtl="0"/>
          <a:endParaRPr lang="fr-FR" noProof="0" dirty="0"/>
        </a:p>
      </dgm:t>
    </dgm:pt>
    <dgm:pt modelId="{D868EA7F-D868-4231-86D5-66D9B2DF2F62}" type="sibTrans" cxnId="{E6EDE7CF-5B3F-4E2C-99EE-D5462F0EC9CE}">
      <dgm:prSet/>
      <dgm:spPr/>
      <dgm:t>
        <a:bodyPr rtlCol="0"/>
        <a:lstStyle/>
        <a:p>
          <a:pPr rtl="0"/>
          <a:endParaRPr lang="fr-FR" noProof="0" dirty="0"/>
        </a:p>
      </dgm:t>
    </dgm:pt>
    <dgm:pt modelId="{1E293C9C-50F7-4DF0-A45F-EF6AA41E15B2}">
      <dgm:prSet/>
      <dgm:spPr/>
      <dgm:t>
        <a:bodyPr rtlCol="0"/>
        <a:lstStyle/>
        <a:p>
          <a:pPr algn="ctr">
            <a:lnSpc>
              <a:spcPct val="100000"/>
            </a:lnSpc>
            <a:defRPr b="1" spc="20">
              <a:latin typeface="+mj-lt"/>
            </a:defRPr>
          </a:pPr>
          <a:r>
            <a:rPr lang="fr-FR" noProof="0" dirty="0">
              <a:solidFill>
                <a:schemeClr val="bg1"/>
              </a:solidFill>
            </a:rPr>
            <a:t>Nom</a:t>
          </a:r>
          <a:br>
            <a:rPr lang="fr-FR" noProof="0" dirty="0">
              <a:solidFill>
                <a:schemeClr val="bg1"/>
              </a:solidFill>
            </a:rPr>
          </a:br>
          <a:r>
            <a:rPr lang="fr-FR" noProof="0" dirty="0">
              <a:solidFill>
                <a:schemeClr val="bg1"/>
              </a:solidFill>
            </a:rPr>
            <a:t>Titre</a:t>
          </a:r>
        </a:p>
      </dgm:t>
    </dgm:pt>
    <dgm:pt modelId="{04936CC5-1B2F-4620-ABDF-F195956C3F4A}" type="parTrans" cxnId="{A7E7000F-0D10-4D88-844F-C9CB2A6A39DA}">
      <dgm:prSet/>
      <dgm:spPr/>
      <dgm:t>
        <a:bodyPr rtlCol="0"/>
        <a:lstStyle/>
        <a:p>
          <a:pPr rtl="0"/>
          <a:endParaRPr lang="fr-FR" noProof="0" dirty="0"/>
        </a:p>
      </dgm:t>
    </dgm:pt>
    <dgm:pt modelId="{E019F05B-61F4-4915-9D10-5D6F328EA591}" type="sibTrans" cxnId="{A7E7000F-0D10-4D88-844F-C9CB2A6A39DA}">
      <dgm:prSet/>
      <dgm:spPr/>
      <dgm:t>
        <a:bodyPr rtlCol="0"/>
        <a:lstStyle/>
        <a:p>
          <a:pPr rtl="0"/>
          <a:endParaRPr lang="fr-FR" noProof="0" dirty="0"/>
        </a:p>
      </dgm:t>
    </dgm:pt>
    <dgm:pt modelId="{DA3F2F2F-B5A8-4CFD-ABCE-1BC48CD913AF}">
      <dgm:prSet/>
      <dgm:spPr/>
      <dgm:t>
        <a:bodyPr rtlCol="0"/>
        <a:lstStyle/>
        <a:p>
          <a:pPr algn="ctr">
            <a:lnSpc>
              <a:spcPct val="100000"/>
            </a:lnSpc>
            <a:defRPr b="1" spc="20">
              <a:latin typeface="+mj-lt"/>
            </a:defRPr>
          </a:pPr>
          <a:r>
            <a:rPr lang="fr-FR" noProof="0" dirty="0">
              <a:solidFill>
                <a:schemeClr val="bg1"/>
              </a:solidFill>
            </a:rPr>
            <a:t>Nom</a:t>
          </a:r>
          <a:br>
            <a:rPr lang="fr-FR" noProof="0" dirty="0">
              <a:solidFill>
                <a:schemeClr val="bg1"/>
              </a:solidFill>
            </a:rPr>
          </a:br>
          <a:r>
            <a:rPr lang="fr-FR" noProof="0" dirty="0">
              <a:solidFill>
                <a:schemeClr val="bg1"/>
              </a:solidFill>
            </a:rPr>
            <a:t>Titre</a:t>
          </a:r>
        </a:p>
      </dgm:t>
    </dgm:pt>
    <dgm:pt modelId="{D4AFA5E0-6624-49A6-B10B-4FFA7483C001}" type="parTrans" cxnId="{307321D6-32A9-4F29-A35B-8328C6417311}">
      <dgm:prSet/>
      <dgm:spPr/>
      <dgm:t>
        <a:bodyPr rtlCol="0"/>
        <a:lstStyle/>
        <a:p>
          <a:pPr rtl="0"/>
          <a:endParaRPr lang="fr-FR" noProof="0" dirty="0"/>
        </a:p>
      </dgm:t>
    </dgm:pt>
    <dgm:pt modelId="{038FE749-6004-418E-86C7-7C1B1D7930F4}" type="sibTrans" cxnId="{307321D6-32A9-4F29-A35B-8328C6417311}">
      <dgm:prSet/>
      <dgm:spPr/>
      <dgm:t>
        <a:bodyPr rtlCol="0"/>
        <a:lstStyle/>
        <a:p>
          <a:pPr rtl="0"/>
          <a:endParaRPr lang="fr-FR" noProof="0" dirty="0"/>
        </a:p>
      </dgm:t>
    </dgm:pt>
    <dgm:pt modelId="{B2F9B3BC-1849-4A4A-BBE4-752B9B492C76}">
      <dgm:prSet/>
      <dgm:spPr/>
      <dgm:t>
        <a:bodyPr rtlCol="0"/>
        <a:lstStyle/>
        <a:p>
          <a:pPr algn="ctr">
            <a:lnSpc>
              <a:spcPct val="100000"/>
            </a:lnSpc>
            <a:defRPr b="1" spc="20">
              <a:latin typeface="+mj-lt"/>
            </a:defRPr>
          </a:pPr>
          <a:r>
            <a:rPr lang="fr-FR" noProof="0" dirty="0">
              <a:solidFill>
                <a:schemeClr val="bg1"/>
              </a:solidFill>
            </a:rPr>
            <a:t>Nom</a:t>
          </a:r>
          <a:br>
            <a:rPr lang="fr-FR" noProof="0" dirty="0">
              <a:solidFill>
                <a:schemeClr val="bg1"/>
              </a:solidFill>
            </a:rPr>
          </a:br>
          <a:r>
            <a:rPr lang="fr-FR" noProof="0" dirty="0">
              <a:solidFill>
                <a:schemeClr val="bg1"/>
              </a:solidFill>
            </a:rPr>
            <a:t>Fonction</a:t>
          </a:r>
        </a:p>
      </dgm:t>
    </dgm:pt>
    <dgm:pt modelId="{48FD486C-824F-4590-8CFC-BC1053E533DD}" type="parTrans" cxnId="{BB48F2B9-3F80-43D5-9223-76526A774C2D}">
      <dgm:prSet/>
      <dgm:spPr/>
      <dgm:t>
        <a:bodyPr rtlCol="0"/>
        <a:lstStyle/>
        <a:p>
          <a:pPr rtl="0"/>
          <a:endParaRPr lang="fr-FR" noProof="0" dirty="0"/>
        </a:p>
      </dgm:t>
    </dgm:pt>
    <dgm:pt modelId="{2946CE56-B018-4C0E-918D-0B36D170024F}" type="sibTrans" cxnId="{BB48F2B9-3F80-43D5-9223-76526A774C2D}">
      <dgm:prSet/>
      <dgm:spPr/>
      <dgm:t>
        <a:bodyPr rtlCol="0"/>
        <a:lstStyle/>
        <a:p>
          <a:pPr rtl="0"/>
          <a:endParaRPr lang="fr-FR" noProof="0" dirty="0"/>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0326" custScaleY="146617"/>
      <dgm:spPr>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0326" custScaleY="146617"/>
      <dgm:spPr>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0326" custScaleY="146617"/>
      <dgm:spPr>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0326" custScaleY="146617"/>
      <dgm:spPr>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rtlCol="0"/>
        <a:lstStyle/>
        <a:p>
          <a:pPr rtl="0"/>
          <a:endParaRPr lang="en-US"/>
        </a:p>
      </dgm:t>
    </dgm:pt>
    <dgm:pt modelId="{AACEAFD5-63CF-4AFC-B46F-BE086C5D447C}">
      <dgm:prSet phldrT="[Text]"/>
      <dgm:spPr>
        <a:solidFill>
          <a:schemeClr val="accent2"/>
        </a:solidFill>
        <a:ln>
          <a:solidFill>
            <a:schemeClr val="accent2"/>
          </a:solidFill>
        </a:ln>
      </dgm:spPr>
      <dgm:t>
        <a:bodyPr rtlCol="0"/>
        <a:lstStyle/>
        <a:p>
          <a:pPr rtl="0"/>
          <a:r>
            <a:rPr lang="fr-FR" noProof="0" dirty="0"/>
            <a:t>Titre</a:t>
          </a:r>
        </a:p>
      </dgm:t>
    </dgm:pt>
    <dgm:pt modelId="{7A0BD8EC-BB4A-4912-A54E-6F39B681264E}" type="parTrans" cxnId="{AE101ABC-7EA3-4444-A576-8AB15A371C84}">
      <dgm:prSet/>
      <dgm:spPr/>
      <dgm:t>
        <a:bodyPr rtlCol="0"/>
        <a:lstStyle/>
        <a:p>
          <a:pPr rtl="0"/>
          <a:endParaRPr lang="fr-FR" noProof="0" dirty="0"/>
        </a:p>
      </dgm:t>
    </dgm:pt>
    <dgm:pt modelId="{7A8D4B4D-06E9-4958-810D-A6226B6AC588}" type="sibTrans" cxnId="{AE101ABC-7EA3-4444-A576-8AB15A371C84}">
      <dgm:prSet/>
      <dgm:spPr/>
      <dgm:t>
        <a:bodyPr rtlCol="0"/>
        <a:lstStyle/>
        <a:p>
          <a:pPr rtl="0"/>
          <a:endParaRPr lang="fr-FR" noProof="0" dirty="0"/>
        </a:p>
      </dgm:t>
    </dgm:pt>
    <dgm:pt modelId="{349299C9-846E-4827-813A-349CCCE20782}">
      <dgm:prSet phldrT="[Text]"/>
      <dgm:spPr/>
      <dgm:t>
        <a:bodyPr rtlCol="0"/>
        <a:lstStyle/>
        <a:p>
          <a:pPr rtl="0"/>
          <a:r>
            <a:rPr lang="fr-FR" b="0" i="0" u="none" noProof="0" dirty="0"/>
            <a:t>Pour commencer une présentation, accédez à l’onglet Diaporama et sélectionnez À partir du début.</a:t>
          </a:r>
          <a:endParaRPr lang="fr-FR" noProof="0" dirty="0"/>
        </a:p>
      </dgm:t>
    </dgm:pt>
    <dgm:pt modelId="{AEA27547-B9ED-4994-BD27-04EC297EF367}" type="parTrans" cxnId="{0EFA3039-6828-403C-9445-4359BA6645E6}">
      <dgm:prSet/>
      <dgm:spPr/>
      <dgm:t>
        <a:bodyPr rtlCol="0"/>
        <a:lstStyle/>
        <a:p>
          <a:pPr rtl="0"/>
          <a:endParaRPr lang="fr-FR" noProof="0" dirty="0"/>
        </a:p>
      </dgm:t>
    </dgm:pt>
    <dgm:pt modelId="{9D819F52-ACA0-4B08-8256-DF6BD8FA3A0B}" type="sibTrans" cxnId="{0EFA3039-6828-403C-9445-4359BA6645E6}">
      <dgm:prSet/>
      <dgm:spPr/>
      <dgm:t>
        <a:bodyPr rtlCol="0"/>
        <a:lstStyle/>
        <a:p>
          <a:pPr rtl="0"/>
          <a:endParaRPr lang="fr-FR" noProof="0" dirty="0"/>
        </a:p>
      </dgm:t>
    </dgm:pt>
    <dgm:pt modelId="{D07AD3FD-84FF-467E-9693-752776549C61}">
      <dgm:prSet phldrT="[Text]"/>
      <dgm:spPr>
        <a:solidFill>
          <a:schemeClr val="accent1"/>
        </a:solidFill>
        <a:ln>
          <a:solidFill>
            <a:schemeClr val="accent1"/>
          </a:solidFill>
        </a:ln>
      </dgm:spPr>
      <dgm:t>
        <a:bodyPr rtlCol="0"/>
        <a:lstStyle/>
        <a:p>
          <a:pPr rtl="0"/>
          <a:r>
            <a:rPr lang="fr-FR" noProof="0" dirty="0"/>
            <a:t>Titre</a:t>
          </a:r>
        </a:p>
      </dgm:t>
    </dgm:pt>
    <dgm:pt modelId="{7B691773-F524-4FAD-A272-BDF0B0C4370A}" type="parTrans" cxnId="{55492768-9A5E-4F74-AC7C-959C5C24EFD3}">
      <dgm:prSet/>
      <dgm:spPr/>
      <dgm:t>
        <a:bodyPr rtlCol="0"/>
        <a:lstStyle/>
        <a:p>
          <a:pPr rtl="0"/>
          <a:endParaRPr lang="fr-FR" noProof="0" dirty="0"/>
        </a:p>
      </dgm:t>
    </dgm:pt>
    <dgm:pt modelId="{A8C9B7A9-BC2A-4753-B7F0-F2E361D95520}" type="sibTrans" cxnId="{55492768-9A5E-4F74-AC7C-959C5C24EFD3}">
      <dgm:prSet/>
      <dgm:spPr/>
      <dgm:t>
        <a:bodyPr rtlCol="0"/>
        <a:lstStyle/>
        <a:p>
          <a:pPr rtl="0"/>
          <a:endParaRPr lang="fr-FR" noProof="0" dirty="0"/>
        </a:p>
      </dgm:t>
    </dgm:pt>
    <dgm:pt modelId="{5D70EFF5-8B31-4A1F-AE44-51E4CF0013EB}">
      <dgm:prSet phldrT="[Text]"/>
      <dgm:spPr/>
      <dgm:t>
        <a:bodyPr rtlCol="0"/>
        <a:lstStyle/>
        <a:p>
          <a:pPr rtl="0"/>
          <a:r>
            <a:rPr lang="fr-FR" b="0" i="0" u="none" noProof="0" dirty="0"/>
            <a:t>Pour afficher le mode Présentateur, en mode Diaporama, sur la barre de contrôle en bas à gauche, sélectionnez les points de suspension, puis Mode Présentateur. </a:t>
          </a:r>
          <a:endParaRPr lang="fr-FR" noProof="0" dirty="0"/>
        </a:p>
      </dgm:t>
    </dgm:pt>
    <dgm:pt modelId="{96C720A0-FEEF-48D1-8DF6-ABA03C304822}" type="parTrans" cxnId="{E97FF64F-8020-497E-AE7D-2395DDA4560D}">
      <dgm:prSet/>
      <dgm:spPr/>
      <dgm:t>
        <a:bodyPr rtlCol="0"/>
        <a:lstStyle/>
        <a:p>
          <a:pPr rtl="0"/>
          <a:endParaRPr lang="fr-FR" noProof="0" dirty="0"/>
        </a:p>
      </dgm:t>
    </dgm:pt>
    <dgm:pt modelId="{B6A59CDE-18AD-4553-B6C5-FF001A8E8510}" type="sibTrans" cxnId="{E97FF64F-8020-497E-AE7D-2395DDA4560D}">
      <dgm:prSet/>
      <dgm:spPr/>
      <dgm:t>
        <a:bodyPr rtlCol="0"/>
        <a:lstStyle/>
        <a:p>
          <a:pPr rtl="0"/>
          <a:endParaRPr lang="fr-FR" noProof="0" dirty="0"/>
        </a:p>
      </dgm:t>
    </dgm:pt>
    <dgm:pt modelId="{D71FC021-6A65-44D1-95B9-0E6C89079866}">
      <dgm:prSet phldrT="[Text]"/>
      <dgm:spPr>
        <a:solidFill>
          <a:schemeClr val="accent5"/>
        </a:solidFill>
        <a:ln>
          <a:solidFill>
            <a:schemeClr val="accent5"/>
          </a:solidFill>
        </a:ln>
      </dgm:spPr>
      <dgm:t>
        <a:bodyPr rtlCol="0"/>
        <a:lstStyle/>
        <a:p>
          <a:pPr rtl="0"/>
          <a:r>
            <a:rPr lang="fr-FR" noProof="0" dirty="0"/>
            <a:t>Titre</a:t>
          </a:r>
        </a:p>
      </dgm:t>
    </dgm:pt>
    <dgm:pt modelId="{862AAE39-3AAD-40E3-BA20-90187BD73242}" type="parTrans" cxnId="{53239C96-427C-420B-95DC-546F3B30ED65}">
      <dgm:prSet/>
      <dgm:spPr/>
      <dgm:t>
        <a:bodyPr rtlCol="0"/>
        <a:lstStyle/>
        <a:p>
          <a:pPr rtl="0"/>
          <a:endParaRPr lang="fr-FR" noProof="0" dirty="0"/>
        </a:p>
      </dgm:t>
    </dgm:pt>
    <dgm:pt modelId="{9B090D9D-470E-46E2-AABB-0368A52481AA}" type="sibTrans" cxnId="{53239C96-427C-420B-95DC-546F3B30ED65}">
      <dgm:prSet/>
      <dgm:spPr/>
      <dgm:t>
        <a:bodyPr rtlCol="0"/>
        <a:lstStyle/>
        <a:p>
          <a:pPr rtl="0"/>
          <a:endParaRPr lang="fr-FR" noProof="0" dirty="0"/>
        </a:p>
      </dgm:t>
    </dgm:pt>
    <dgm:pt modelId="{4A6BB192-9983-4F48-BBC5-6E384EED7EC5}">
      <dgm:prSet phldrT="[Text]"/>
      <dgm:spPr/>
      <dgm:t>
        <a:bodyPr rtlCol="0"/>
        <a:lstStyle/>
        <a:p>
          <a:pPr rtl="0"/>
          <a:r>
            <a:rPr lang="fr-FR" b="0" i="0" u="none" noProof="0" dirty="0"/>
            <a:t>Pendant votre présentation, les notes du présentateur sont visibles sur votre écran, mais ne sont pas visibles pour l’auditoire. </a:t>
          </a:r>
          <a:endParaRPr lang="fr-FR" noProof="0" dirty="0"/>
        </a:p>
      </dgm:t>
    </dgm:pt>
    <dgm:pt modelId="{230A6E4A-6CED-4DC0-AEFE-6859FE07B658}" type="parTrans" cxnId="{E3115EEA-DE9C-4F06-B8B3-BEB263D5F2B1}">
      <dgm:prSet/>
      <dgm:spPr/>
      <dgm:t>
        <a:bodyPr rtlCol="0"/>
        <a:lstStyle/>
        <a:p>
          <a:pPr rtl="0"/>
          <a:endParaRPr lang="fr-FR" noProof="0" dirty="0"/>
        </a:p>
      </dgm:t>
    </dgm:pt>
    <dgm:pt modelId="{0B568EC2-5D2A-4B00-8047-B7832F245B44}" type="sibTrans" cxnId="{E3115EEA-DE9C-4F06-B8B3-BEB263D5F2B1}">
      <dgm:prSet/>
      <dgm:spPr/>
      <dgm:t>
        <a:bodyPr rtlCol="0"/>
        <a:lstStyle/>
        <a:p>
          <a:pPr rtl="0"/>
          <a:endParaRPr lang="fr-FR" noProof="0" dirty="0"/>
        </a:p>
      </dgm:t>
    </dgm:pt>
    <dgm:pt modelId="{5EDA317F-AB2E-47DE-BA46-16FA60C3C561}">
      <dgm:prSet phldrT="[Text]"/>
      <dgm:spPr>
        <a:solidFill>
          <a:schemeClr val="accent3"/>
        </a:solidFill>
        <a:ln>
          <a:solidFill>
            <a:schemeClr val="accent3"/>
          </a:solidFill>
        </a:ln>
      </dgm:spPr>
      <dgm:t>
        <a:bodyPr rtlCol="0"/>
        <a:lstStyle/>
        <a:p>
          <a:pPr rtl="0"/>
          <a:r>
            <a:rPr lang="fr-FR" noProof="0" dirty="0"/>
            <a:t>Titre</a:t>
          </a:r>
        </a:p>
      </dgm:t>
    </dgm:pt>
    <dgm:pt modelId="{775EBB35-E8CF-4A14-B0A8-45A53D65E711}" type="parTrans" cxnId="{7B8F902E-4BA3-41AA-9991-54805A6B93DE}">
      <dgm:prSet/>
      <dgm:spPr/>
      <dgm:t>
        <a:bodyPr rtlCol="0"/>
        <a:lstStyle/>
        <a:p>
          <a:pPr rtl="0"/>
          <a:endParaRPr lang="fr-FR" noProof="0" dirty="0"/>
        </a:p>
      </dgm:t>
    </dgm:pt>
    <dgm:pt modelId="{A75B061E-69EA-487C-8330-1430DA0F139D}" type="sibTrans" cxnId="{7B8F902E-4BA3-41AA-9991-54805A6B93DE}">
      <dgm:prSet/>
      <dgm:spPr/>
      <dgm:t>
        <a:bodyPr rtlCol="0"/>
        <a:lstStyle/>
        <a:p>
          <a:pPr rtl="0"/>
          <a:endParaRPr lang="fr-FR" noProof="0" dirty="0"/>
        </a:p>
      </dgm:t>
    </dgm:pt>
    <dgm:pt modelId="{F757DBC8-3670-4122-937A-47DB91C0F3FE}">
      <dgm:prSet phldrT="[Text]"/>
      <dgm:spPr/>
      <dgm:t>
        <a:bodyPr rtlCol="0"/>
        <a:lstStyle/>
        <a:p>
          <a:pPr rtl="0"/>
          <a:r>
            <a:rPr lang="fr-FR" b="0" i="0" u="none" noProof="0" dirty="0"/>
            <a:t>Le volet de notes est une zone qui apparaît en dessous de chaque diapositive. Appuyez dessus pour ajouter des notes. </a:t>
          </a:r>
          <a:endParaRPr lang="fr-FR" noProof="0" dirty="0"/>
        </a:p>
      </dgm:t>
    </dgm:pt>
    <dgm:pt modelId="{8F483F27-8D97-48E5-9210-1B448F1CE277}" type="parTrans" cxnId="{8A3D4B73-3658-4A4C-9DFE-F59E22A79482}">
      <dgm:prSet/>
      <dgm:spPr/>
      <dgm:t>
        <a:bodyPr rtlCol="0"/>
        <a:lstStyle/>
        <a:p>
          <a:pPr rtl="0"/>
          <a:endParaRPr lang="fr-FR" noProof="0" dirty="0"/>
        </a:p>
      </dgm:t>
    </dgm:pt>
    <dgm:pt modelId="{A46A41DD-2CA4-4800-8F85-546ABB24ED07}" type="sibTrans" cxnId="{8A3D4B73-3658-4A4C-9DFE-F59E22A79482}">
      <dgm:prSet/>
      <dgm:spPr/>
      <dgm:t>
        <a:bodyPr rtlCol="0"/>
        <a:lstStyle/>
        <a:p>
          <a:pPr rtl="0"/>
          <a:endParaRPr lang="fr-FR" noProof="0" dirty="0"/>
        </a:p>
      </dgm:t>
    </dgm:pt>
    <dgm:pt modelId="{7B2FF309-5120-45E2-ACC8-F8FAA9DBDA55}">
      <dgm:prSet phldrT="[Text]"/>
      <dgm:spPr>
        <a:solidFill>
          <a:schemeClr val="accent4"/>
        </a:solidFill>
        <a:ln>
          <a:solidFill>
            <a:schemeClr val="accent4"/>
          </a:solidFill>
        </a:ln>
      </dgm:spPr>
      <dgm:t>
        <a:bodyPr rtlCol="0"/>
        <a:lstStyle/>
        <a:p>
          <a:pPr rtl="0"/>
          <a:r>
            <a:rPr lang="fr-FR" noProof="0" dirty="0"/>
            <a:t>Titre</a:t>
          </a:r>
        </a:p>
      </dgm:t>
    </dgm:pt>
    <dgm:pt modelId="{2CF5AF8A-5687-489A-9838-EDDBB760D421}" type="parTrans" cxnId="{D35DB9DA-961B-46CD-BB14-44CD766D8CB7}">
      <dgm:prSet/>
      <dgm:spPr/>
      <dgm:t>
        <a:bodyPr rtlCol="0"/>
        <a:lstStyle/>
        <a:p>
          <a:pPr rtl="0"/>
          <a:endParaRPr lang="fr-FR" noProof="0" dirty="0"/>
        </a:p>
      </dgm:t>
    </dgm:pt>
    <dgm:pt modelId="{D5CAA101-B828-45D7-965B-F77CD6FBA109}" type="sibTrans" cxnId="{D35DB9DA-961B-46CD-BB14-44CD766D8CB7}">
      <dgm:prSet/>
      <dgm:spPr/>
      <dgm:t>
        <a:bodyPr rtlCol="0"/>
        <a:lstStyle/>
        <a:p>
          <a:pPr rtl="0"/>
          <a:endParaRPr lang="fr-FR" noProof="0" dirty="0"/>
        </a:p>
      </dgm:t>
    </dgm:pt>
    <dgm:pt modelId="{EE155DB2-6788-4019-961C-F8B89C275CE8}">
      <dgm:prSet phldrT="[Text]"/>
      <dgm:spPr/>
      <dgm:t>
        <a:bodyPr rtlCol="0"/>
        <a:lstStyle/>
        <a:p>
          <a:pPr rtl="0"/>
          <a:r>
            <a:rPr lang="fr-FR" b="0" i="0" u="none" noProof="0" dirty="0"/>
            <a:t>Si le volet de notes n’apparaît pas ou s’il est complètement réduit, cliquez sur Notes dans la barre des tâches au bas de la fenêtre PowerPoint. </a:t>
          </a:r>
          <a:endParaRPr lang="fr-FR" noProof="0" dirty="0"/>
        </a:p>
      </dgm:t>
    </dgm:pt>
    <dgm:pt modelId="{8395B9D5-FF39-4045-8569-9C13F11FB1E5}" type="parTrans" cxnId="{E3D274C7-DB39-45B8-B18F-742495FE5026}">
      <dgm:prSet/>
      <dgm:spPr/>
      <dgm:t>
        <a:bodyPr rtlCol="0"/>
        <a:lstStyle/>
        <a:p>
          <a:pPr rtl="0"/>
          <a:endParaRPr lang="fr-FR" noProof="0" dirty="0"/>
        </a:p>
      </dgm:t>
    </dgm:pt>
    <dgm:pt modelId="{F94C628D-62C1-4AF5-B102-2A2AA7FD22DE}" type="sibTrans" cxnId="{E3D274C7-DB39-45B8-B18F-742495FE5026}">
      <dgm:prSet/>
      <dgm:spPr/>
      <dgm:t>
        <a:bodyPr rtlCol="0"/>
        <a:lstStyle/>
        <a:p>
          <a:pPr rtl="0"/>
          <a:endParaRPr lang="fr-FR" noProof="0" dirty="0"/>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a:ln>
          <a:solidFill>
            <a:schemeClr val="accent2"/>
          </a:solidFill>
        </a:ln>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a:ln>
          <a:solidFill>
            <a:schemeClr val="accent1"/>
          </a:solidFill>
        </a:ln>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a:ln>
          <a:solidFill>
            <a:schemeClr val="accent5"/>
          </a:solidFill>
        </a:ln>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5">
        <dgm:presLayoutVars>
          <dgm:chMax val="0"/>
          <dgm:chPref val="0"/>
        </dgm:presLayoutVars>
      </dgm:prSet>
      <dgm:spPr>
        <a:ln>
          <a:solidFill>
            <a:schemeClr val="accent3"/>
          </a:solidFill>
        </a:ln>
      </dgm:spPr>
    </dgm:pt>
    <dgm:pt modelId="{69ED255C-64AC-4764-BC2C-7679ECCC9FE9}" type="pres">
      <dgm:prSet presAssocID="{5EDA317F-AB2E-47DE-BA46-16FA60C3C561}" presName="parTx" presStyleLbl="alignNode1" presStyleIdx="3" presStyleCnt="5">
        <dgm:presLayoutVars>
          <dgm:chMax val="0"/>
          <dgm:chPref val="0"/>
          <dgm:bulletEnabled val="1"/>
        </dgm:presLayoutVars>
      </dgm:prSet>
      <dgm:spPr/>
    </dgm:pt>
    <dgm:pt modelId="{1F1B09A6-DA7E-41D1-B8A6-E3B6E775E5C1}" type="pres">
      <dgm:prSet presAssocID="{5EDA317F-AB2E-47DE-BA46-16FA60C3C561}" presName="desTx" presStyleLbl="revTx" presStyleIdx="3" presStyleCnt="5">
        <dgm:presLayoutVars>
          <dgm:chMax val="0"/>
          <dgm:chPref val="0"/>
          <dgm:bulletEnabled val="1"/>
        </dgm:presLayoutVars>
      </dgm:prSet>
      <dgm:spPr/>
    </dgm:pt>
    <dgm:pt modelId="{89DACDC6-8676-47A4-A430-164754F46172}" type="pres">
      <dgm:prSet presAssocID="{5EDA317F-AB2E-47DE-BA46-16FA60C3C561}" presName="EmptyPlaceHolder" presStyleCnt="0"/>
      <dgm:spPr/>
    </dgm:pt>
    <dgm:pt modelId="{38A6C30B-D5BF-4A1A-A273-D265DC00F2EC}" type="pres">
      <dgm:prSet presAssocID="{A75B061E-69EA-487C-8330-1430DA0F139D}" presName="space" presStyleCnt="0"/>
      <dgm:spPr/>
    </dgm:pt>
    <dgm:pt modelId="{761684DA-3DB5-4618-9A30-6E2731CDFCA3}" type="pres">
      <dgm:prSet presAssocID="{7B2FF309-5120-45E2-ACC8-F8FAA9DBDA55}" presName="composite" presStyleCnt="0"/>
      <dgm:spPr/>
    </dgm:pt>
    <dgm:pt modelId="{E2C584B7-5B6E-4F6E-A7B8-E679FEF7BC4D}" type="pres">
      <dgm:prSet presAssocID="{7B2FF309-5120-45E2-ACC8-F8FAA9DBDA55}" presName="L" presStyleLbl="solidFgAcc1" presStyleIdx="4" presStyleCnt="5">
        <dgm:presLayoutVars>
          <dgm:chMax val="0"/>
          <dgm:chPref val="0"/>
        </dgm:presLayoutVars>
      </dgm:prSet>
      <dgm:spPr>
        <a:ln>
          <a:solidFill>
            <a:schemeClr val="accent4"/>
          </a:solidFill>
        </a:ln>
      </dgm:spPr>
    </dgm:pt>
    <dgm:pt modelId="{B89F8758-DA9D-4018-859A-710084D7ABF3}" type="pres">
      <dgm:prSet presAssocID="{7B2FF309-5120-45E2-ACC8-F8FAA9DBDA55}" presName="parTx" presStyleLbl="alignNode1" presStyleIdx="4" presStyleCnt="5">
        <dgm:presLayoutVars>
          <dgm:chMax val="0"/>
          <dgm:chPref val="0"/>
          <dgm:bulletEnabled val="1"/>
        </dgm:presLayoutVars>
      </dgm:prSet>
      <dgm:spPr/>
    </dgm:pt>
    <dgm:pt modelId="{B73D2BBA-574C-491E-A31C-8B6EA5CC871A}" type="pres">
      <dgm:prSet presAssocID="{7B2FF309-5120-45E2-ACC8-F8FAA9DBDA55}" presName="desTx" presStyleLbl="revTx" presStyleIdx="4" presStyleCnt="5">
        <dgm:presLayoutVars>
          <dgm:chMax val="0"/>
          <dgm:chPref val="0"/>
          <dgm:bulletEnabled val="1"/>
        </dgm:presLayoutVars>
      </dgm:prSet>
      <dgm:spPr/>
    </dgm:pt>
    <dgm:pt modelId="{DC9D8E0A-674F-4E74-BF10-5C0EF64E638E}" type="pres">
      <dgm:prSet presAssocID="{7B2FF309-5120-45E2-ACC8-F8FAA9DBDA55}"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F5A7A062-FA53-4976-B49E-235CE658F38A}" type="presOf" srcId="{EE155DB2-6788-4019-961C-F8B89C275CE8}" destId="{B73D2BBA-574C-491E-A31C-8B6EA5CC871A}"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00A52954-B4C4-4ECD-B0D0-AE5EF5CDC4E1}" type="presOf" srcId="{7B2FF309-5120-45E2-ACC8-F8FAA9DBDA55}" destId="{B89F8758-DA9D-4018-859A-710084D7ABF3}" srcOrd="0" destOrd="0" presId="urn:microsoft.com/office/officeart/2016/7/layout/AccentHomeChevronProcess"/>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D274C7-DB39-45B8-B18F-742495FE5026}" srcId="{7B2FF309-5120-45E2-ACC8-F8FAA9DBDA55}" destId="{EE155DB2-6788-4019-961C-F8B89C275CE8}" srcOrd="0" destOrd="0" parTransId="{8395B9D5-FF39-4045-8569-9C13F11FB1E5}" sibTransId="{F94C628D-62C1-4AF5-B102-2A2AA7FD22DE}"/>
    <dgm:cxn modelId="{D35DB9DA-961B-46CD-BB14-44CD766D8CB7}" srcId="{55C0B14E-AEA6-48D3-A387-ED4A3A3BF840}" destId="{7B2FF309-5120-45E2-ACC8-F8FAA9DBDA55}" srcOrd="4" destOrd="0" parTransId="{2CF5AF8A-5687-489A-9838-EDDBB760D421}" sibTransId="{D5CAA101-B828-45D7-965B-F77CD6FBA109}"/>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 modelId="{7D7FFE7B-0A37-4D36-9728-C99051BA3C40}" type="presParOf" srcId="{594BF422-752C-42F3-A230-3D0E6AE9A886}" destId="{38A6C30B-D5BF-4A1A-A273-D265DC00F2EC}" srcOrd="7" destOrd="0" presId="urn:microsoft.com/office/officeart/2016/7/layout/AccentHomeChevronProcess"/>
    <dgm:cxn modelId="{626D4800-17BB-462C-BE7D-935B963B6EC7}" type="presParOf" srcId="{594BF422-752C-42F3-A230-3D0E6AE9A886}" destId="{761684DA-3DB5-4618-9A30-6E2731CDFCA3}" srcOrd="8" destOrd="0" presId="urn:microsoft.com/office/officeart/2016/7/layout/AccentHomeChevronProcess"/>
    <dgm:cxn modelId="{2B2ED8B7-5577-4410-8D8A-61A1D71B9F15}" type="presParOf" srcId="{761684DA-3DB5-4618-9A30-6E2731CDFCA3}" destId="{E2C584B7-5B6E-4F6E-A7B8-E679FEF7BC4D}" srcOrd="0" destOrd="0" presId="urn:microsoft.com/office/officeart/2016/7/layout/AccentHomeChevronProcess"/>
    <dgm:cxn modelId="{CFB7BBCC-4189-422A-9163-265E17C16D21}" type="presParOf" srcId="{761684DA-3DB5-4618-9A30-6E2731CDFCA3}" destId="{B89F8758-DA9D-4018-859A-710084D7ABF3}" srcOrd="1" destOrd="0" presId="urn:microsoft.com/office/officeart/2016/7/layout/AccentHomeChevronProcess"/>
    <dgm:cxn modelId="{72C8C8DD-71B0-4E2B-BE4F-7AF4AF3DD218}" type="presParOf" srcId="{761684DA-3DB5-4618-9A30-6E2731CDFCA3}" destId="{B73D2BBA-574C-491E-A31C-8B6EA5CC871A}" srcOrd="2" destOrd="0" presId="urn:microsoft.com/office/officeart/2016/7/layout/AccentHomeChevronProcess"/>
    <dgm:cxn modelId="{34912DD7-C0FC-4C18-ABAB-DA8DF69C4254}" type="presParOf" srcId="{761684DA-3DB5-4618-9A30-6E2731CDFCA3}" destId="{DC9D8E0A-674F-4E74-BF10-5C0EF64E638E}" srcOrd="3" destOrd="0" presId="urn:microsoft.com/office/officeart/2016/7/layout/AccentHomeChevro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94950" y="460948"/>
          <a:ext cx="2194559" cy="2468883"/>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262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666750">
            <a:lnSpc>
              <a:spcPct val="100000"/>
            </a:lnSpc>
            <a:spcBef>
              <a:spcPct val="0"/>
            </a:spcBef>
            <a:spcAft>
              <a:spcPct val="35000"/>
            </a:spcAft>
            <a:buNone/>
            <a:defRPr b="1" spc="20">
              <a:latin typeface="+mj-lt"/>
            </a:defRPr>
          </a:pPr>
          <a:r>
            <a:rPr lang="fr-FR" sz="1500" kern="1200" noProof="0" dirty="0">
              <a:solidFill>
                <a:schemeClr val="bg1"/>
              </a:solidFill>
            </a:rPr>
            <a:t>Nom</a:t>
          </a:r>
          <a:br>
            <a:rPr lang="fr-FR" sz="1500" kern="1200" noProof="0" dirty="0">
              <a:solidFill>
                <a:schemeClr val="bg1"/>
              </a:solidFill>
            </a:rPr>
          </a:br>
          <a:r>
            <a:rPr lang="fr-FR" sz="1500" kern="1200" noProof="0" dirty="0">
              <a:solidFill>
                <a:schemeClr val="bg1"/>
              </a:solidFill>
            </a:rPr>
            <a:t>Titre</a:t>
          </a:r>
        </a:p>
      </dsp:txBody>
      <dsp:txXfrm>
        <a:off x="2624" y="3081438"/>
        <a:ext cx="2379213" cy="487349"/>
      </dsp:txXfrm>
    </dsp:sp>
    <dsp:sp modelId="{7D166BBB-55AF-452C-B9A0-94A1EE55FF4F}">
      <dsp:nvSpPr>
        <dsp:cNvPr id="0" name=""/>
        <dsp:cNvSpPr/>
      </dsp:nvSpPr>
      <dsp:spPr>
        <a:xfrm>
          <a:off x="262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890526" y="460948"/>
          <a:ext cx="2194559" cy="2468883"/>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79819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666750">
            <a:lnSpc>
              <a:spcPct val="100000"/>
            </a:lnSpc>
            <a:spcBef>
              <a:spcPct val="0"/>
            </a:spcBef>
            <a:spcAft>
              <a:spcPct val="35000"/>
            </a:spcAft>
            <a:buNone/>
            <a:defRPr b="1" spc="20">
              <a:latin typeface="+mj-lt"/>
            </a:defRPr>
          </a:pPr>
          <a:r>
            <a:rPr lang="fr-FR" sz="1500" kern="1200" noProof="0" dirty="0">
              <a:solidFill>
                <a:schemeClr val="bg1"/>
              </a:solidFill>
            </a:rPr>
            <a:t>Nom</a:t>
          </a:r>
          <a:br>
            <a:rPr lang="fr-FR" sz="1500" kern="1200" noProof="0" dirty="0">
              <a:solidFill>
                <a:schemeClr val="bg1"/>
              </a:solidFill>
            </a:rPr>
          </a:br>
          <a:r>
            <a:rPr lang="fr-FR" sz="1500" kern="1200" noProof="0" dirty="0">
              <a:solidFill>
                <a:schemeClr val="bg1"/>
              </a:solidFill>
            </a:rPr>
            <a:t>Titre</a:t>
          </a:r>
        </a:p>
      </dsp:txBody>
      <dsp:txXfrm>
        <a:off x="2798199" y="3081438"/>
        <a:ext cx="2379213" cy="487349"/>
      </dsp:txXfrm>
    </dsp:sp>
    <dsp:sp modelId="{1223E777-77CB-4A9A-BF21-12B513842696}">
      <dsp:nvSpPr>
        <dsp:cNvPr id="0" name=""/>
        <dsp:cNvSpPr/>
      </dsp:nvSpPr>
      <dsp:spPr>
        <a:xfrm>
          <a:off x="279819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686101" y="460948"/>
          <a:ext cx="2194559" cy="2468883"/>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59377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666750">
            <a:lnSpc>
              <a:spcPct val="100000"/>
            </a:lnSpc>
            <a:spcBef>
              <a:spcPct val="0"/>
            </a:spcBef>
            <a:spcAft>
              <a:spcPct val="35000"/>
            </a:spcAft>
            <a:buNone/>
            <a:defRPr b="1" spc="20">
              <a:latin typeface="+mj-lt"/>
            </a:defRPr>
          </a:pPr>
          <a:r>
            <a:rPr lang="fr-FR" sz="1500" kern="1200" noProof="0" dirty="0">
              <a:solidFill>
                <a:schemeClr val="bg1"/>
              </a:solidFill>
            </a:rPr>
            <a:t>Nom</a:t>
          </a:r>
          <a:br>
            <a:rPr lang="fr-FR" sz="1500" kern="1200" noProof="0" dirty="0">
              <a:solidFill>
                <a:schemeClr val="bg1"/>
              </a:solidFill>
            </a:rPr>
          </a:br>
          <a:r>
            <a:rPr lang="fr-FR" sz="1500" kern="1200" noProof="0" dirty="0">
              <a:solidFill>
                <a:schemeClr val="bg1"/>
              </a:solidFill>
            </a:rPr>
            <a:t>Titre</a:t>
          </a:r>
        </a:p>
      </dsp:txBody>
      <dsp:txXfrm>
        <a:off x="5593774" y="3081438"/>
        <a:ext cx="2379213" cy="487349"/>
      </dsp:txXfrm>
    </dsp:sp>
    <dsp:sp modelId="{EE420F84-477D-4635-BEF8-66426E9A259D}">
      <dsp:nvSpPr>
        <dsp:cNvPr id="0" name=""/>
        <dsp:cNvSpPr/>
      </dsp:nvSpPr>
      <dsp:spPr>
        <a:xfrm>
          <a:off x="559377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481676" y="460948"/>
          <a:ext cx="2194559" cy="2468883"/>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38934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666750">
            <a:lnSpc>
              <a:spcPct val="100000"/>
            </a:lnSpc>
            <a:spcBef>
              <a:spcPct val="0"/>
            </a:spcBef>
            <a:spcAft>
              <a:spcPct val="35000"/>
            </a:spcAft>
            <a:buNone/>
            <a:defRPr b="1" spc="20">
              <a:latin typeface="+mj-lt"/>
            </a:defRPr>
          </a:pPr>
          <a:r>
            <a:rPr lang="fr-FR" sz="1500" kern="1200" noProof="0" dirty="0">
              <a:solidFill>
                <a:schemeClr val="bg1"/>
              </a:solidFill>
            </a:rPr>
            <a:t>Nom</a:t>
          </a:r>
          <a:br>
            <a:rPr lang="fr-FR" sz="1500" kern="1200" noProof="0" dirty="0">
              <a:solidFill>
                <a:schemeClr val="bg1"/>
              </a:solidFill>
            </a:rPr>
          </a:br>
          <a:r>
            <a:rPr lang="fr-FR" sz="1500" kern="1200" noProof="0" dirty="0">
              <a:solidFill>
                <a:schemeClr val="bg1"/>
              </a:solidFill>
            </a:rPr>
            <a:t>Fonction</a:t>
          </a:r>
        </a:p>
      </dsp:txBody>
      <dsp:txXfrm>
        <a:off x="8389349" y="3081438"/>
        <a:ext cx="2379213" cy="487349"/>
      </dsp:txXfrm>
    </dsp:sp>
    <dsp:sp modelId="{5A7600AF-A34B-4D03-B3D6-B3C760AE8E06}">
      <dsp:nvSpPr>
        <dsp:cNvPr id="0" name=""/>
        <dsp:cNvSpPr/>
      </dsp:nvSpPr>
      <dsp:spPr>
        <a:xfrm>
          <a:off x="838934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909957"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1934" y="2872740"/>
          <a:ext cx="2062943" cy="662940"/>
        </a:xfrm>
        <a:prstGeom prst="homePlate">
          <a:avLst>
            <a:gd name="adj" fmla="val 25000"/>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rtlCol="0" anchor="ctr" anchorCtr="0">
          <a:noAutofit/>
        </a:bodyPr>
        <a:lstStyle/>
        <a:p>
          <a:pPr marL="0" lvl="0" indent="0" algn="ctr" defTabSz="711200" rtl="0">
            <a:lnSpc>
              <a:spcPct val="90000"/>
            </a:lnSpc>
            <a:spcBef>
              <a:spcPct val="0"/>
            </a:spcBef>
            <a:spcAft>
              <a:spcPct val="35000"/>
            </a:spcAft>
            <a:buNone/>
          </a:pPr>
          <a:r>
            <a:rPr lang="fr-FR" sz="1600" kern="1200" noProof="0" dirty="0"/>
            <a:t>Titre</a:t>
          </a:r>
        </a:p>
      </dsp:txBody>
      <dsp:txXfrm>
        <a:off x="1934" y="2872740"/>
        <a:ext cx="1980076" cy="662940"/>
      </dsp:txXfrm>
    </dsp:sp>
    <dsp:sp modelId="{810D7AA7-A541-4507-BE7F-36CCF210089F}">
      <dsp:nvSpPr>
        <dsp:cNvPr id="0" name=""/>
        <dsp:cNvSpPr/>
      </dsp:nvSpPr>
      <dsp:spPr>
        <a:xfrm>
          <a:off x="16697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533400" rtl="0">
            <a:lnSpc>
              <a:spcPct val="90000"/>
            </a:lnSpc>
            <a:spcBef>
              <a:spcPct val="0"/>
            </a:spcBef>
            <a:spcAft>
              <a:spcPct val="35000"/>
            </a:spcAft>
            <a:buNone/>
          </a:pPr>
          <a:r>
            <a:rPr lang="fr-FR" sz="1200" b="0" i="0" u="none" kern="1200" noProof="0" dirty="0"/>
            <a:t>Pour commencer une présentation, accédez à l’onglet Diaporama et sélectionnez À partir du début.</a:t>
          </a:r>
          <a:endParaRPr lang="fr-FR" sz="1200" kern="1200" noProof="0" dirty="0"/>
        </a:p>
      </dsp:txBody>
      <dsp:txXfrm>
        <a:off x="166970" y="982941"/>
        <a:ext cx="1675110" cy="1790777"/>
      </dsp:txXfrm>
    </dsp:sp>
    <dsp:sp modelId="{E41E7729-FD3F-426D-804C-45BD60BD762D}">
      <dsp:nvSpPr>
        <dsp:cNvPr id="0" name=""/>
        <dsp:cNvSpPr/>
      </dsp:nvSpPr>
      <dsp:spPr>
        <a:xfrm rot="5400000">
          <a:off x="104983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1961731" y="2872740"/>
          <a:ext cx="2062943" cy="662940"/>
        </a:xfrm>
        <a:prstGeom prst="chevron">
          <a:avLst>
            <a:gd name="adj" fmla="val 2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rtlCol="0" anchor="ctr" anchorCtr="0">
          <a:noAutofit/>
        </a:bodyPr>
        <a:lstStyle/>
        <a:p>
          <a:pPr marL="0" lvl="0" indent="0" algn="ctr" defTabSz="711200" rtl="0">
            <a:lnSpc>
              <a:spcPct val="90000"/>
            </a:lnSpc>
            <a:spcBef>
              <a:spcPct val="0"/>
            </a:spcBef>
            <a:spcAft>
              <a:spcPct val="35000"/>
            </a:spcAft>
            <a:buNone/>
          </a:pPr>
          <a:r>
            <a:rPr lang="fr-FR" sz="1600" kern="1200" noProof="0" dirty="0"/>
            <a:t>Titre</a:t>
          </a:r>
        </a:p>
      </dsp:txBody>
      <dsp:txXfrm>
        <a:off x="2127466" y="2872740"/>
        <a:ext cx="1731473" cy="662940"/>
      </dsp:txXfrm>
    </dsp:sp>
    <dsp:sp modelId="{5E07F9E4-149C-4A89-848F-4ABDD305F0C5}">
      <dsp:nvSpPr>
        <dsp:cNvPr id="0" name=""/>
        <dsp:cNvSpPr/>
      </dsp:nvSpPr>
      <dsp:spPr>
        <a:xfrm>
          <a:off x="2126766"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533400" rtl="0">
            <a:lnSpc>
              <a:spcPct val="90000"/>
            </a:lnSpc>
            <a:spcBef>
              <a:spcPct val="0"/>
            </a:spcBef>
            <a:spcAft>
              <a:spcPct val="35000"/>
            </a:spcAft>
            <a:buNone/>
          </a:pPr>
          <a:r>
            <a:rPr lang="fr-FR" sz="1200" b="0" i="0" u="none" kern="1200" noProof="0" dirty="0"/>
            <a:t>Pour afficher le mode Présentateur, en mode Diaporama, sur la barre de contrôle en bas à gauche, sélectionnez les points de suspension, puis Mode Présentateur. </a:t>
          </a:r>
          <a:endParaRPr lang="fr-FR" sz="1200" kern="1200" noProof="0" dirty="0"/>
        </a:p>
      </dsp:txBody>
      <dsp:txXfrm>
        <a:off x="2126766" y="982941"/>
        <a:ext cx="1675110" cy="1414310"/>
      </dsp:txXfrm>
    </dsp:sp>
    <dsp:sp modelId="{473F2067-7126-4D56-A328-5A8CFD3D8D52}">
      <dsp:nvSpPr>
        <dsp:cNvPr id="0" name=""/>
        <dsp:cNvSpPr/>
      </dsp:nvSpPr>
      <dsp:spPr>
        <a:xfrm rot="5400000">
          <a:off x="3009635"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3921528" y="2872740"/>
          <a:ext cx="2062943" cy="662940"/>
        </a:xfrm>
        <a:prstGeom prst="chevron">
          <a:avLst>
            <a:gd name="adj" fmla="val 25000"/>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rtlCol="0" anchor="ctr" anchorCtr="0">
          <a:noAutofit/>
        </a:bodyPr>
        <a:lstStyle/>
        <a:p>
          <a:pPr marL="0" lvl="0" indent="0" algn="ctr" defTabSz="711200" rtl="0">
            <a:lnSpc>
              <a:spcPct val="90000"/>
            </a:lnSpc>
            <a:spcBef>
              <a:spcPct val="0"/>
            </a:spcBef>
            <a:spcAft>
              <a:spcPct val="35000"/>
            </a:spcAft>
            <a:buNone/>
          </a:pPr>
          <a:r>
            <a:rPr lang="fr-FR" sz="1600" kern="1200" noProof="0" dirty="0"/>
            <a:t>Titre</a:t>
          </a:r>
        </a:p>
      </dsp:txBody>
      <dsp:txXfrm>
        <a:off x="4087263" y="2872740"/>
        <a:ext cx="1731473" cy="662940"/>
      </dsp:txXfrm>
    </dsp:sp>
    <dsp:sp modelId="{FD7B29F2-0D66-4B4B-BC8A-82DA23575305}">
      <dsp:nvSpPr>
        <dsp:cNvPr id="0" name=""/>
        <dsp:cNvSpPr/>
      </dsp:nvSpPr>
      <dsp:spPr>
        <a:xfrm>
          <a:off x="4086563"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533400" rtl="0">
            <a:lnSpc>
              <a:spcPct val="90000"/>
            </a:lnSpc>
            <a:spcBef>
              <a:spcPct val="0"/>
            </a:spcBef>
            <a:spcAft>
              <a:spcPct val="35000"/>
            </a:spcAft>
            <a:buNone/>
          </a:pPr>
          <a:r>
            <a:rPr lang="fr-FR" sz="1200" b="0" i="0" u="none" kern="1200" noProof="0" dirty="0"/>
            <a:t>Pendant votre présentation, les notes du présentateur sont visibles sur votre écran, mais ne sont pas visibles pour l’auditoire. </a:t>
          </a:r>
          <a:endParaRPr lang="fr-FR" sz="1200" kern="1200" noProof="0" dirty="0"/>
        </a:p>
      </dsp:txBody>
      <dsp:txXfrm>
        <a:off x="4086563" y="982941"/>
        <a:ext cx="1675110" cy="1414310"/>
      </dsp:txXfrm>
    </dsp:sp>
    <dsp:sp modelId="{2377F551-4CF6-4656-B644-60A7FC1B0F64}">
      <dsp:nvSpPr>
        <dsp:cNvPr id="0" name=""/>
        <dsp:cNvSpPr/>
      </dsp:nvSpPr>
      <dsp:spPr>
        <a:xfrm rot="5400000">
          <a:off x="4969432"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5881324" y="2872740"/>
          <a:ext cx="2062943" cy="662940"/>
        </a:xfrm>
        <a:prstGeom prst="chevron">
          <a:avLst>
            <a:gd name="adj" fmla="val 25000"/>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rtlCol="0" anchor="ctr" anchorCtr="0">
          <a:noAutofit/>
        </a:bodyPr>
        <a:lstStyle/>
        <a:p>
          <a:pPr marL="0" lvl="0" indent="0" algn="ctr" defTabSz="711200" rtl="0">
            <a:lnSpc>
              <a:spcPct val="90000"/>
            </a:lnSpc>
            <a:spcBef>
              <a:spcPct val="0"/>
            </a:spcBef>
            <a:spcAft>
              <a:spcPct val="35000"/>
            </a:spcAft>
            <a:buNone/>
          </a:pPr>
          <a:r>
            <a:rPr lang="fr-FR" sz="1600" kern="1200" noProof="0" dirty="0"/>
            <a:t>Titre</a:t>
          </a:r>
        </a:p>
      </dsp:txBody>
      <dsp:txXfrm>
        <a:off x="6047059" y="2872740"/>
        <a:ext cx="1731473" cy="662940"/>
      </dsp:txXfrm>
    </dsp:sp>
    <dsp:sp modelId="{1F1B09A6-DA7E-41D1-B8A6-E3B6E775E5C1}">
      <dsp:nvSpPr>
        <dsp:cNvPr id="0" name=""/>
        <dsp:cNvSpPr/>
      </dsp:nvSpPr>
      <dsp:spPr>
        <a:xfrm>
          <a:off x="6046360"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533400" rtl="0">
            <a:lnSpc>
              <a:spcPct val="90000"/>
            </a:lnSpc>
            <a:spcBef>
              <a:spcPct val="0"/>
            </a:spcBef>
            <a:spcAft>
              <a:spcPct val="35000"/>
            </a:spcAft>
            <a:buNone/>
          </a:pPr>
          <a:r>
            <a:rPr lang="fr-FR" sz="1200" b="0" i="0" u="none" kern="1200" noProof="0" dirty="0"/>
            <a:t>Le volet de notes est une zone qui apparaît en dessous de chaque diapositive. Appuyez dessus pour ajouter des notes. </a:t>
          </a:r>
          <a:endParaRPr lang="fr-FR" sz="1200" kern="1200" noProof="0" dirty="0"/>
        </a:p>
      </dsp:txBody>
      <dsp:txXfrm>
        <a:off x="6046360" y="982941"/>
        <a:ext cx="1675110" cy="1414310"/>
      </dsp:txXfrm>
    </dsp:sp>
    <dsp:sp modelId="{E2C584B7-5B6E-4F6E-A7B8-E679FEF7BC4D}">
      <dsp:nvSpPr>
        <dsp:cNvPr id="0" name=""/>
        <dsp:cNvSpPr/>
      </dsp:nvSpPr>
      <dsp:spPr>
        <a:xfrm rot="5400000">
          <a:off x="692922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B89F8758-DA9D-4018-859A-710084D7ABF3}">
      <dsp:nvSpPr>
        <dsp:cNvPr id="0" name=""/>
        <dsp:cNvSpPr/>
      </dsp:nvSpPr>
      <dsp:spPr>
        <a:xfrm>
          <a:off x="7841121" y="2872740"/>
          <a:ext cx="2062943" cy="662940"/>
        </a:xfrm>
        <a:prstGeom prst="chevron">
          <a:avLst>
            <a:gd name="adj" fmla="val 25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rtlCol="0" anchor="ctr" anchorCtr="0">
          <a:noAutofit/>
        </a:bodyPr>
        <a:lstStyle/>
        <a:p>
          <a:pPr marL="0" lvl="0" indent="0" algn="ctr" defTabSz="711200" rtl="0">
            <a:lnSpc>
              <a:spcPct val="90000"/>
            </a:lnSpc>
            <a:spcBef>
              <a:spcPct val="0"/>
            </a:spcBef>
            <a:spcAft>
              <a:spcPct val="35000"/>
            </a:spcAft>
            <a:buNone/>
          </a:pPr>
          <a:r>
            <a:rPr lang="fr-FR" sz="1600" kern="1200" noProof="0" dirty="0"/>
            <a:t>Titre</a:t>
          </a:r>
        </a:p>
      </dsp:txBody>
      <dsp:txXfrm>
        <a:off x="8006856" y="2872740"/>
        <a:ext cx="1731473" cy="662940"/>
      </dsp:txXfrm>
    </dsp:sp>
    <dsp:sp modelId="{B73D2BBA-574C-491E-A31C-8B6EA5CC871A}">
      <dsp:nvSpPr>
        <dsp:cNvPr id="0" name=""/>
        <dsp:cNvSpPr/>
      </dsp:nvSpPr>
      <dsp:spPr>
        <a:xfrm>
          <a:off x="8006156"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533400" rtl="0">
            <a:lnSpc>
              <a:spcPct val="90000"/>
            </a:lnSpc>
            <a:spcBef>
              <a:spcPct val="0"/>
            </a:spcBef>
            <a:spcAft>
              <a:spcPct val="35000"/>
            </a:spcAft>
            <a:buNone/>
          </a:pPr>
          <a:r>
            <a:rPr lang="fr-FR" sz="1200" b="0" i="0" u="none" kern="1200" noProof="0" dirty="0"/>
            <a:t>Si le volet de notes n’apparaît pas ou s’il est complètement réduit, cliquez sur Notes dans la barre des tâches au bas de la fenêtre PowerPoint. </a:t>
          </a:r>
          <a:endParaRPr lang="fr-FR" sz="1200" kern="1200" noProof="0" dirty="0"/>
        </a:p>
      </dsp:txBody>
      <dsp:txXfrm>
        <a:off x="8006156" y="982941"/>
        <a:ext cx="1675110" cy="1414310"/>
      </dsp:txXfrm>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Liste de gens en portraits"/>
  <dgm:desc val="Liste de gens en portraits"/>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AccentHomeChevronProcess">
  <dgm:title val="Processus orienté et accentué en chevrons"/>
  <dgm:desc val="Permet de représenter une progression. une chronologie ; des étapes séquentielles dans une tâche, un processus ou un flux de travail ; ou de mettre en évidence un mouvement ou une direction. Le texte de niveau 1 apparaît à l’intérieur d’une forme de chevron, sauf la première forme qui apparaît dans une forme de maison, tandis que le texte de niveau 2 apparaît au-dessus des formes de rectangle invisible."/>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5CA70EDB-4B36-4CA5-AB48-4ED7CCB713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EE198DCC-3E8D-4419-B930-82477F012A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F08DB3-0D29-4A43-857F-E099129922D1}" type="datetime1">
              <a:rPr lang="fr-FR" smtClean="0"/>
              <a:t>10/07/2021</a:t>
            </a:fld>
            <a:endParaRPr lang="fr-FR" dirty="0"/>
          </a:p>
        </p:txBody>
      </p:sp>
      <p:sp>
        <p:nvSpPr>
          <p:cNvPr id="4" name="Espace réservé du pied de page 3">
            <a:extLst>
              <a:ext uri="{FF2B5EF4-FFF2-40B4-BE49-F238E27FC236}">
                <a16:creationId xmlns:a16="http://schemas.microsoft.com/office/drawing/2014/main" id="{10811FE1-7A54-4024-AE57-E9290B12C1B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8DB134E4-1F26-4974-A60F-F29A4212D5C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B615F8F-0F47-4F29-9881-7A839B3FAAFF}" type="slidenum">
              <a:rPr lang="fr-FR" smtClean="0"/>
              <a:t>‹N°›</a:t>
            </a:fld>
            <a:endParaRPr lang="fr-FR"/>
          </a:p>
        </p:txBody>
      </p:sp>
    </p:spTree>
    <p:extLst>
      <p:ext uri="{BB962C8B-B14F-4D97-AF65-F5344CB8AC3E}">
        <p14:creationId xmlns:p14="http://schemas.microsoft.com/office/powerpoint/2010/main" val="10035129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42E851-0615-4781-BC0D-A2E801150AE0}" type="datetime1">
              <a:rPr lang="fr-FR" smtClean="0"/>
              <a:pPr/>
              <a:t>10/07/2021</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939589-3E79-4C82-AA4A-FE78234FAA59}" type="slidenum">
              <a:rPr lang="fr-FR" noProof="0" smtClean="0"/>
              <a:t>‹N°›</a:t>
            </a:fld>
            <a:endParaRPr lang="fr-FR" noProof="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1</a:t>
            </a:fld>
            <a:endParaRPr lang="fr-FR"/>
          </a:p>
        </p:txBody>
      </p:sp>
    </p:spTree>
    <p:extLst>
      <p:ext uri="{BB962C8B-B14F-4D97-AF65-F5344CB8AC3E}">
        <p14:creationId xmlns:p14="http://schemas.microsoft.com/office/powerpoint/2010/main" val="9858223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10</a:t>
            </a:fld>
            <a:endParaRPr lang="fr-FR"/>
          </a:p>
        </p:txBody>
      </p:sp>
    </p:spTree>
    <p:extLst>
      <p:ext uri="{BB962C8B-B14F-4D97-AF65-F5344CB8AC3E}">
        <p14:creationId xmlns:p14="http://schemas.microsoft.com/office/powerpoint/2010/main" val="1303139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11</a:t>
            </a:fld>
            <a:endParaRPr lang="fr-FR"/>
          </a:p>
        </p:txBody>
      </p:sp>
    </p:spTree>
    <p:extLst>
      <p:ext uri="{BB962C8B-B14F-4D97-AF65-F5344CB8AC3E}">
        <p14:creationId xmlns:p14="http://schemas.microsoft.com/office/powerpoint/2010/main" val="3505907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12</a:t>
            </a:fld>
            <a:endParaRPr lang="fr-FR"/>
          </a:p>
        </p:txBody>
      </p:sp>
    </p:spTree>
    <p:extLst>
      <p:ext uri="{BB962C8B-B14F-4D97-AF65-F5344CB8AC3E}">
        <p14:creationId xmlns:p14="http://schemas.microsoft.com/office/powerpoint/2010/main" val="3720667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13</a:t>
            </a:fld>
            <a:endParaRPr lang="fr-FR"/>
          </a:p>
        </p:txBody>
      </p:sp>
    </p:spTree>
    <p:extLst>
      <p:ext uri="{BB962C8B-B14F-4D97-AF65-F5344CB8AC3E}">
        <p14:creationId xmlns:p14="http://schemas.microsoft.com/office/powerpoint/2010/main" val="2448738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14</a:t>
            </a:fld>
            <a:endParaRPr lang="fr-FR"/>
          </a:p>
        </p:txBody>
      </p:sp>
    </p:spTree>
    <p:extLst>
      <p:ext uri="{BB962C8B-B14F-4D97-AF65-F5344CB8AC3E}">
        <p14:creationId xmlns:p14="http://schemas.microsoft.com/office/powerpoint/2010/main" val="85637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15</a:t>
            </a:fld>
            <a:endParaRPr lang="fr-FR"/>
          </a:p>
        </p:txBody>
      </p:sp>
    </p:spTree>
    <p:extLst>
      <p:ext uri="{BB962C8B-B14F-4D97-AF65-F5344CB8AC3E}">
        <p14:creationId xmlns:p14="http://schemas.microsoft.com/office/powerpoint/2010/main" val="1752445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16</a:t>
            </a:fld>
            <a:endParaRPr lang="fr-FR"/>
          </a:p>
        </p:txBody>
      </p:sp>
    </p:spTree>
    <p:extLst>
      <p:ext uri="{BB962C8B-B14F-4D97-AF65-F5344CB8AC3E}">
        <p14:creationId xmlns:p14="http://schemas.microsoft.com/office/powerpoint/2010/main" val="8043496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17</a:t>
            </a:fld>
            <a:endParaRPr lang="fr-FR"/>
          </a:p>
        </p:txBody>
      </p:sp>
    </p:spTree>
    <p:extLst>
      <p:ext uri="{BB962C8B-B14F-4D97-AF65-F5344CB8AC3E}">
        <p14:creationId xmlns:p14="http://schemas.microsoft.com/office/powerpoint/2010/main" val="3327063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2</a:t>
            </a:fld>
            <a:endParaRPr lang="fr-FR"/>
          </a:p>
        </p:txBody>
      </p:sp>
    </p:spTree>
    <p:extLst>
      <p:ext uri="{BB962C8B-B14F-4D97-AF65-F5344CB8AC3E}">
        <p14:creationId xmlns:p14="http://schemas.microsoft.com/office/powerpoint/2010/main" val="470555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3</a:t>
            </a:fld>
            <a:endParaRPr lang="fr-FR"/>
          </a:p>
        </p:txBody>
      </p:sp>
    </p:spTree>
    <p:extLst>
      <p:ext uri="{BB962C8B-B14F-4D97-AF65-F5344CB8AC3E}">
        <p14:creationId xmlns:p14="http://schemas.microsoft.com/office/powerpoint/2010/main" val="341833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4</a:t>
            </a:fld>
            <a:endParaRPr lang="fr-FR"/>
          </a:p>
        </p:txBody>
      </p:sp>
    </p:spTree>
    <p:extLst>
      <p:ext uri="{BB962C8B-B14F-4D97-AF65-F5344CB8AC3E}">
        <p14:creationId xmlns:p14="http://schemas.microsoft.com/office/powerpoint/2010/main" val="1242289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5</a:t>
            </a:fld>
            <a:endParaRPr lang="fr-FR"/>
          </a:p>
        </p:txBody>
      </p:sp>
    </p:spTree>
    <p:extLst>
      <p:ext uri="{BB962C8B-B14F-4D97-AF65-F5344CB8AC3E}">
        <p14:creationId xmlns:p14="http://schemas.microsoft.com/office/powerpoint/2010/main" val="4081910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6</a:t>
            </a:fld>
            <a:endParaRPr lang="fr-FR"/>
          </a:p>
        </p:txBody>
      </p:sp>
    </p:spTree>
    <p:extLst>
      <p:ext uri="{BB962C8B-B14F-4D97-AF65-F5344CB8AC3E}">
        <p14:creationId xmlns:p14="http://schemas.microsoft.com/office/powerpoint/2010/main" val="2206722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7</a:t>
            </a:fld>
            <a:endParaRPr lang="fr-FR"/>
          </a:p>
        </p:txBody>
      </p:sp>
    </p:spTree>
    <p:extLst>
      <p:ext uri="{BB962C8B-B14F-4D97-AF65-F5344CB8AC3E}">
        <p14:creationId xmlns:p14="http://schemas.microsoft.com/office/powerpoint/2010/main" val="3037305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8</a:t>
            </a:fld>
            <a:endParaRPr lang="fr-FR"/>
          </a:p>
        </p:txBody>
      </p:sp>
    </p:spTree>
    <p:extLst>
      <p:ext uri="{BB962C8B-B14F-4D97-AF65-F5344CB8AC3E}">
        <p14:creationId xmlns:p14="http://schemas.microsoft.com/office/powerpoint/2010/main" val="21146748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9</a:t>
            </a:fld>
            <a:endParaRPr lang="fr-FR"/>
          </a:p>
        </p:txBody>
      </p:sp>
    </p:spTree>
    <p:extLst>
      <p:ext uri="{BB962C8B-B14F-4D97-AF65-F5344CB8AC3E}">
        <p14:creationId xmlns:p14="http://schemas.microsoft.com/office/powerpoint/2010/main" val="2092153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rtlCol="0" anchor="b"/>
          <a:lstStyle>
            <a:lvl1pPr algn="l">
              <a:defRPr sz="6000" b="1" i="0" cap="all" baseline="0"/>
            </a:lvl1pPr>
          </a:lstStyle>
          <a:p>
            <a:pPr rtl="0"/>
            <a:r>
              <a:rPr lang="fr-FR" noProof="0"/>
              <a:t>Modifiez le style du titre</a:t>
            </a:r>
          </a:p>
        </p:txBody>
      </p:sp>
      <p:sp>
        <p:nvSpPr>
          <p:cNvPr id="3" name="Sous-titr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cxnSp>
        <p:nvCxnSpPr>
          <p:cNvPr id="11" name="Connecteur droit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fr-FR" noProof="0"/>
              <a:t>Modifiez le style du titre</a:t>
            </a:r>
          </a:p>
        </p:txBody>
      </p:sp>
      <p:sp>
        <p:nvSpPr>
          <p:cNvPr id="3" name="Espace réservé du texte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6784848"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6" name="Espace réservé du contenu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84848"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cxnSp>
        <p:nvCxnSpPr>
          <p:cNvPr id="10" name="Connecteur droit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sme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fr-FR" noProof="0"/>
          </a:p>
        </p:txBody>
      </p:sp>
      <p:sp>
        <p:nvSpPr>
          <p:cNvPr id="14" name="Graphisme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fr-FR" noProof="0"/>
          </a:p>
        </p:txBody>
      </p:sp>
      <p:sp>
        <p:nvSpPr>
          <p:cNvPr id="16" name="Graphisme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fr-FR" noProof="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fr-FR" noProof="0"/>
              <a:t>Modifiez le style du titre</a:t>
            </a:r>
          </a:p>
        </p:txBody>
      </p:sp>
      <p:sp>
        <p:nvSpPr>
          <p:cNvPr id="3" name="Espace réservé du texte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fr-FR" noProof="0"/>
              <a:t>Modifiez les styles du texte du masque</a:t>
            </a:r>
          </a:p>
          <a:p>
            <a:pPr lvl="1" rtl="0"/>
            <a:r>
              <a:rPr lang="fr-FR" noProof="0"/>
              <a:t>Deuxième niveau</a:t>
            </a:r>
          </a:p>
          <a:p>
            <a:pPr lvl="2" rtl="0"/>
            <a:r>
              <a:rPr lang="fr-FR" noProof="0"/>
              <a:t>Troisième niveau</a:t>
            </a:r>
          </a:p>
        </p:txBody>
      </p:sp>
      <p:sp>
        <p:nvSpPr>
          <p:cNvPr id="5" name="Espace réservé du texte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4983480"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6" name="Espace réservé du contenu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4983480"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fr-FR" noProof="0"/>
              <a:t>Modifiez les styles du texte du masque</a:t>
            </a:r>
          </a:p>
          <a:p>
            <a:pPr lvl="1" rtl="0"/>
            <a:r>
              <a:rPr lang="fr-FR" noProof="0"/>
              <a:t>Deuxième niveau</a:t>
            </a:r>
          </a:p>
          <a:p>
            <a:pPr lvl="2" rtl="0"/>
            <a:r>
              <a:rPr lang="fr-FR" noProof="0"/>
              <a:t>Troisième niveau</a:t>
            </a:r>
          </a:p>
        </p:txBody>
      </p:sp>
      <p:cxnSp>
        <p:nvCxnSpPr>
          <p:cNvPr id="10" name="Connecteur droit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sme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fr-FR" noProof="0"/>
          </a:p>
        </p:txBody>
      </p:sp>
      <p:sp>
        <p:nvSpPr>
          <p:cNvPr id="14" name="Graphisme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fr-FR" noProof="0"/>
          </a:p>
        </p:txBody>
      </p:sp>
      <p:sp>
        <p:nvSpPr>
          <p:cNvPr id="16" name="Graphisme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fr-FR" noProof="0"/>
          </a:p>
        </p:txBody>
      </p:sp>
      <p:sp>
        <p:nvSpPr>
          <p:cNvPr id="15" name="Espace réservé du texte 4">
            <a:extLst>
              <a:ext uri="{FF2B5EF4-FFF2-40B4-BE49-F238E27FC236}">
                <a16:creationId xmlns:a16="http://schemas.microsoft.com/office/drawing/2014/main" id="{2D693B15-7265-4478-9579-62FCD5222D04}"/>
              </a:ext>
            </a:extLst>
          </p:cNvPr>
          <p:cNvSpPr>
            <a:spLocks noGrp="1"/>
          </p:cNvSpPr>
          <p:nvPr>
            <p:ph type="body" sz="quarter" idx="13" hasCustomPrompt="1"/>
          </p:nvPr>
        </p:nvSpPr>
        <p:spPr>
          <a:xfrm>
            <a:off x="8531352" y="1769269"/>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17" name="Espace réservé du contenu 5">
            <a:extLst>
              <a:ext uri="{FF2B5EF4-FFF2-40B4-BE49-F238E27FC236}">
                <a16:creationId xmlns:a16="http://schemas.microsoft.com/office/drawing/2014/main" id="{48F9E92F-BB16-4896-A47F-6497C3D705B9}"/>
              </a:ext>
            </a:extLst>
          </p:cNvPr>
          <p:cNvSpPr>
            <a:spLocks noGrp="1"/>
          </p:cNvSpPr>
          <p:nvPr>
            <p:ph sz="quarter" idx="14" hasCustomPrompt="1"/>
          </p:nvPr>
        </p:nvSpPr>
        <p:spPr>
          <a:xfrm>
            <a:off x="8531352" y="2593181"/>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fr-FR" noProof="0"/>
              <a:t>Modifiez les styles du texte du masque</a:t>
            </a:r>
          </a:p>
          <a:p>
            <a:pPr lvl="1" rtl="0"/>
            <a:r>
              <a:rPr lang="fr-FR" noProof="0"/>
              <a:t>Deuxième niveau</a:t>
            </a:r>
          </a:p>
          <a:p>
            <a:pPr lvl="2" rtl="0"/>
            <a:r>
              <a:rPr lang="fr-FR" noProof="0"/>
              <a:t>Troisième niveau</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rtlCol="0" anchor="b"/>
          <a:lstStyle>
            <a:lvl1pPr algn="l">
              <a:defRPr sz="5400" b="0" i="0" cap="none" baseline="0"/>
            </a:lvl1pPr>
          </a:lstStyle>
          <a:p>
            <a:pPr rtl="0"/>
            <a:r>
              <a:rPr lang="fr-FR" noProof="0"/>
              <a:t>Titre</a:t>
            </a:r>
          </a:p>
        </p:txBody>
      </p:sp>
      <p:sp>
        <p:nvSpPr>
          <p:cNvPr id="3" name="Sous-titr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rtlCol="0">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
        <p:nvSpPr>
          <p:cNvPr id="5" name="Espace réservé du pied de page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fr-FR" noProof="0"/>
              <a:t>Titre de la présentation</a:t>
            </a:r>
          </a:p>
        </p:txBody>
      </p:sp>
      <p:sp>
        <p:nvSpPr>
          <p:cNvPr id="6" name="Espace réservé du numéro de diapositive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fr-FR" noProof="0" smtClean="0"/>
              <a:pPr rtl="0"/>
              <a:t>‹N°›</a:t>
            </a:fld>
            <a:endParaRPr lang="fr-FR" noProof="0"/>
          </a:p>
        </p:txBody>
      </p:sp>
      <p:cxnSp>
        <p:nvCxnSpPr>
          <p:cNvPr id="7" name="Connecteur droit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3" name="Espace réservé d’image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rtlCol="0" anchor="ctr"/>
          <a:lstStyle>
            <a:lvl1pPr algn="ctr">
              <a:buNone/>
              <a:defRPr>
                <a:solidFill>
                  <a:schemeClr val="bg1"/>
                </a:solidFill>
              </a:defRPr>
            </a:lvl1pPr>
          </a:lstStyle>
          <a:p>
            <a:pPr rtl="0"/>
            <a:r>
              <a:rPr lang="fr-FR" noProof="0"/>
              <a:t>Cliquez sur l'icône pour ajouter une image</a:t>
            </a:r>
          </a:p>
        </p:txBody>
      </p:sp>
      <p:sp>
        <p:nvSpPr>
          <p:cNvPr id="10" name="Espace réservé d’image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rtlCol="0" anchor="ctr"/>
          <a:lstStyle>
            <a:lvl1pPr algn="ctr">
              <a:buNone/>
              <a:defRPr>
                <a:solidFill>
                  <a:schemeClr val="bg1"/>
                </a:solidFill>
              </a:defRPr>
            </a:lvl1pPr>
          </a:lstStyle>
          <a:p>
            <a:pPr rtl="0"/>
            <a:r>
              <a:rPr lang="fr-FR" noProof="0"/>
              <a:t>Cliquez sur l'icône pour ajouter une image</a:t>
            </a:r>
          </a:p>
        </p:txBody>
      </p:sp>
      <p:sp>
        <p:nvSpPr>
          <p:cNvPr id="11" name="Espace réservé d’image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rtlCol="0" anchor="ctr"/>
          <a:lstStyle>
            <a:lvl1pPr algn="ctr">
              <a:buNone/>
              <a:defRPr>
                <a:solidFill>
                  <a:schemeClr val="bg1"/>
                </a:solidFill>
              </a:defRPr>
            </a:lvl1pPr>
          </a:lstStyle>
          <a:p>
            <a:pPr rtl="0"/>
            <a:r>
              <a:rPr lang="fr-FR" noProof="0"/>
              <a:t>Cliquez sur l'icône pour ajouter une image</a:t>
            </a:r>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re uniquement">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Espace réservé d’image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rtlCol="0" anchor="ctr">
            <a:noAutofit/>
          </a:bodyPr>
          <a:lstStyle>
            <a:lvl1pPr algn="ctr">
              <a:buNone/>
              <a:defRPr sz="1800">
                <a:solidFill>
                  <a:schemeClr val="bg1"/>
                </a:solidFill>
              </a:defRPr>
            </a:lvl1pPr>
          </a:lstStyle>
          <a:p>
            <a:pPr rtl="0"/>
            <a:r>
              <a:rPr lang="fr-FR" noProof="0"/>
              <a:t>Cliquez sur l'icône pour ajouter une image</a:t>
            </a:r>
          </a:p>
        </p:txBody>
      </p:sp>
      <p:sp>
        <p:nvSpPr>
          <p:cNvPr id="32" name="Espace réservé d’image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rtlCol="0" anchor="ctr">
            <a:noAutofit/>
          </a:bodyPr>
          <a:lstStyle>
            <a:lvl1pPr algn="ctr">
              <a:buNone/>
              <a:defRPr sz="1800">
                <a:solidFill>
                  <a:schemeClr val="bg1"/>
                </a:solidFill>
              </a:defRPr>
            </a:lvl1pPr>
          </a:lstStyle>
          <a:p>
            <a:pPr rtl="0"/>
            <a:r>
              <a:rPr lang="fr-FR" noProof="0"/>
              <a:t>Cliquez sur l'icône pour ajouter une image</a:t>
            </a:r>
          </a:p>
        </p:txBody>
      </p:sp>
      <p:sp>
        <p:nvSpPr>
          <p:cNvPr id="31" name="Espace réservé d’image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rtlCol="0" anchor="ctr">
            <a:noAutofit/>
          </a:bodyPr>
          <a:lstStyle>
            <a:lvl1pPr algn="ctr">
              <a:buNone/>
              <a:defRPr sz="1800">
                <a:solidFill>
                  <a:schemeClr val="bg1"/>
                </a:solidFill>
              </a:defRPr>
            </a:lvl1pPr>
          </a:lstStyle>
          <a:p>
            <a:pPr rtl="0"/>
            <a:r>
              <a:rPr lang="fr-FR" noProof="0"/>
              <a:t>Cliquez sur l'icône pour ajouter une image</a:t>
            </a:r>
          </a:p>
        </p:txBody>
      </p:sp>
      <p:sp>
        <p:nvSpPr>
          <p:cNvPr id="30" name="Espace réservé d’image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rtlCol="0" anchor="ctr">
            <a:noAutofit/>
          </a:bodyPr>
          <a:lstStyle>
            <a:lvl1pPr algn="ctr">
              <a:buNone/>
              <a:defRPr sz="1800">
                <a:solidFill>
                  <a:schemeClr val="bg1"/>
                </a:solidFill>
              </a:defRPr>
            </a:lvl1pPr>
          </a:lstStyle>
          <a:p>
            <a:pPr rtl="0"/>
            <a:r>
              <a:rPr lang="fr-FR" noProof="0"/>
              <a:t>Cliquez sur l'icône pour ajouter une image</a:t>
            </a:r>
          </a:p>
        </p:txBody>
      </p:sp>
      <p:sp>
        <p:nvSpPr>
          <p:cNvPr id="2" name="Titr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rtlCol="0" anchor="b"/>
          <a:lstStyle>
            <a:lvl1pPr algn="r">
              <a:defRPr sz="4800" b="1" cap="all" spc="400" baseline="0">
                <a:solidFill>
                  <a:schemeClr val="bg1"/>
                </a:solidFill>
              </a:defRPr>
            </a:lvl1pPr>
          </a:lstStyle>
          <a:p>
            <a:pPr rtl="0"/>
            <a:r>
              <a:rPr lang="fr-FR" noProof="0"/>
              <a:t>Modifiez le style du titre</a:t>
            </a:r>
          </a:p>
        </p:txBody>
      </p:sp>
      <p:sp>
        <p:nvSpPr>
          <p:cNvPr id="3" name="Espace réservé de la date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fr-FR" noProof="0"/>
              <a:t>03/09/20XX</a:t>
            </a:r>
          </a:p>
        </p:txBody>
      </p:sp>
      <p:sp>
        <p:nvSpPr>
          <p:cNvPr id="4" name="Espace réservé du pied de page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fr-FR" noProof="0"/>
              <a:t>Titre de la présentation</a:t>
            </a:r>
          </a:p>
        </p:txBody>
      </p:sp>
      <p:sp>
        <p:nvSpPr>
          <p:cNvPr id="5" name="Espace réservé du numéro de diapositive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fr-FR" noProof="0" smtClean="0"/>
              <a:pPr rtl="0"/>
              <a:t>‹N°›</a:t>
            </a:fld>
            <a:endParaRPr lang="fr-FR" noProof="0"/>
          </a:p>
        </p:txBody>
      </p:sp>
      <p:sp>
        <p:nvSpPr>
          <p:cNvPr id="8" name="Graphisme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fr-FR" noProof="0"/>
          </a:p>
        </p:txBody>
      </p:sp>
      <p:sp>
        <p:nvSpPr>
          <p:cNvPr id="10" name="Graphisme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fr-FR" noProof="0"/>
          </a:p>
        </p:txBody>
      </p:sp>
      <p:sp>
        <p:nvSpPr>
          <p:cNvPr id="12" name="Graphisme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fr-FR" noProof="0"/>
          </a:p>
        </p:txBody>
      </p:sp>
      <p:cxnSp>
        <p:nvCxnSpPr>
          <p:cNvPr id="14" name="Connecteur droit 13">
            <a:extLst>
              <a:ext uri="{FF2B5EF4-FFF2-40B4-BE49-F238E27FC236}">
                <a16:creationId xmlns:a16="http://schemas.microsoft.com/office/drawing/2014/main" id="{13AE7F8D-AE68-4A83-BAB5-3A97D473CE3C}"/>
              </a:ext>
            </a:extLst>
          </p:cNvPr>
          <p:cNvCxnSpPr>
            <a:cxnSpLocks/>
          </p:cNvCxnSpPr>
          <p:nvPr userDrawn="1"/>
        </p:nvCxnSpPr>
        <p:spPr>
          <a:xfrm>
            <a:off x="856114" y="3577174"/>
            <a:ext cx="0" cy="32760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Espace réservé du texte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760720" y="3127248"/>
            <a:ext cx="5276088" cy="1124712"/>
          </a:xfrm>
        </p:spPr>
        <p:txBody>
          <a:bodyPr rtlCol="0"/>
          <a:lstStyle>
            <a:lvl1pPr marL="0" indent="0" algn="r">
              <a:buNone/>
              <a:defRPr sz="1800">
                <a:solidFill>
                  <a:schemeClr val="bg1"/>
                </a:solidFill>
              </a:defRPr>
            </a:lvl1pPr>
          </a:lstStyle>
          <a:p>
            <a:pPr lvl="0" rtl="0"/>
            <a:r>
              <a:rPr lang="fr-FR" noProof="0"/>
              <a:t>Modifiez les styles du texte</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69F227-D21C-48B3-828A-6BFA9585E82F}"/>
              </a:ext>
            </a:extLst>
          </p:cNvPr>
          <p:cNvSpPr>
            <a:spLocks noGrp="1"/>
          </p:cNvSpPr>
          <p:nvPr>
            <p:ph type="title"/>
          </p:nvPr>
        </p:nvSpPr>
        <p:spPr/>
        <p:txBody>
          <a:bodyPr rtlCol="0"/>
          <a:lstStyle/>
          <a:p>
            <a:pPr rtl="0"/>
            <a:r>
              <a:rPr lang="fr-FR" noProof="0"/>
              <a:t>Modifiez le style du titre</a:t>
            </a:r>
          </a:p>
        </p:txBody>
      </p:sp>
      <p:sp>
        <p:nvSpPr>
          <p:cNvPr id="3" name="Espace réservé de la date 2">
            <a:extLst>
              <a:ext uri="{FF2B5EF4-FFF2-40B4-BE49-F238E27FC236}">
                <a16:creationId xmlns:a16="http://schemas.microsoft.com/office/drawing/2014/main" id="{8DF1DFFF-E5C5-43DF-B71C-7270DB97372C}"/>
              </a:ext>
            </a:extLst>
          </p:cNvPr>
          <p:cNvSpPr>
            <a:spLocks noGrp="1"/>
          </p:cNvSpPr>
          <p:nvPr>
            <p:ph type="dt" sz="half" idx="10"/>
          </p:nvPr>
        </p:nvSpPr>
        <p:spPr/>
        <p:txBody>
          <a:bodyPr rtlCol="0"/>
          <a:lstStyle/>
          <a:p>
            <a:pPr rtl="0"/>
            <a:r>
              <a:rPr lang="fr-FR" noProof="0"/>
              <a:t>03/09/20XX</a:t>
            </a:r>
          </a:p>
        </p:txBody>
      </p:sp>
      <p:sp>
        <p:nvSpPr>
          <p:cNvPr id="4" name="Espace réservé du pied de page 3">
            <a:extLst>
              <a:ext uri="{FF2B5EF4-FFF2-40B4-BE49-F238E27FC236}">
                <a16:creationId xmlns:a16="http://schemas.microsoft.com/office/drawing/2014/main" id="{7EBC03C0-6EB7-4633-967C-12C35768BB58}"/>
              </a:ext>
            </a:extLst>
          </p:cNvPr>
          <p:cNvSpPr>
            <a:spLocks noGrp="1"/>
          </p:cNvSpPr>
          <p:nvPr>
            <p:ph type="ftr" sz="quarter" idx="11"/>
          </p:nvPr>
        </p:nvSpPr>
        <p:spPr/>
        <p:txBody>
          <a:bodyPr rtlCol="0"/>
          <a:lstStyle/>
          <a:p>
            <a:pPr rtl="0"/>
            <a:r>
              <a:rPr lang="fr-FR" noProof="0"/>
              <a:t>Titre de la présentation</a:t>
            </a:r>
          </a:p>
        </p:txBody>
      </p:sp>
      <p:sp>
        <p:nvSpPr>
          <p:cNvPr id="5" name="Espace réservé du numéro de diapositive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rtlCol="0"/>
          <a:lstStyle/>
          <a:p>
            <a:pPr rtl="0"/>
            <a:fld id="{D8DA9DAA-006C-4F4B-980E-E3DF019B24E2}" type="slidenum">
              <a:rPr lang="fr-FR" noProof="0" smtClean="0"/>
              <a:t>‹N°›</a:t>
            </a:fld>
            <a:endParaRPr lang="fr-FR" noProof="0"/>
          </a:p>
        </p:txBody>
      </p:sp>
      <p:cxnSp>
        <p:nvCxnSpPr>
          <p:cNvPr id="6" name="Connecteur droit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FDFF36D6-399B-43E3-84DD-9FC5119ECCE9}"/>
              </a:ext>
            </a:extLst>
          </p:cNvPr>
          <p:cNvSpPr>
            <a:spLocks noGrp="1"/>
          </p:cNvSpPr>
          <p:nvPr>
            <p:ph type="dt" sz="half" idx="10"/>
          </p:nvPr>
        </p:nvSpPr>
        <p:spPr/>
        <p:txBody>
          <a:bodyPr rtlCol="0"/>
          <a:lstStyle/>
          <a:p>
            <a:pPr rtl="0"/>
            <a:r>
              <a:rPr lang="fr-FR" noProof="0"/>
              <a:t>03/09/20XX</a:t>
            </a:r>
          </a:p>
        </p:txBody>
      </p:sp>
      <p:sp>
        <p:nvSpPr>
          <p:cNvPr id="3" name="Espace réservé du pied de page 2">
            <a:extLst>
              <a:ext uri="{FF2B5EF4-FFF2-40B4-BE49-F238E27FC236}">
                <a16:creationId xmlns:a16="http://schemas.microsoft.com/office/drawing/2014/main" id="{50234AB7-3B85-4028-A500-5A1BDBF45C56}"/>
              </a:ext>
            </a:extLst>
          </p:cNvPr>
          <p:cNvSpPr>
            <a:spLocks noGrp="1"/>
          </p:cNvSpPr>
          <p:nvPr>
            <p:ph type="ftr" sz="quarter" idx="11"/>
          </p:nvPr>
        </p:nvSpPr>
        <p:spPr/>
        <p:txBody>
          <a:bodyPr rtlCol="0"/>
          <a:lstStyle/>
          <a:p>
            <a:pPr rtl="0"/>
            <a:r>
              <a:rPr lang="fr-FR" noProof="0"/>
              <a:t>Titre de la présentation</a:t>
            </a:r>
          </a:p>
        </p:txBody>
      </p:sp>
      <p:sp>
        <p:nvSpPr>
          <p:cNvPr id="4" name="Espace réservé du numéro de diapositive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rtlCol="0"/>
          <a:lstStyle/>
          <a:p>
            <a:pPr rtl="0"/>
            <a:fld id="{D8DA9DAA-006C-4F4B-980E-E3DF019B24E2}" type="slidenum">
              <a:rPr lang="fr-FR" noProof="0" smtClean="0"/>
              <a:t>‹N°›</a:t>
            </a:fld>
            <a:endParaRPr lang="fr-FR" noProof="0"/>
          </a:p>
        </p:txBody>
      </p:sp>
      <p:cxnSp>
        <p:nvCxnSpPr>
          <p:cNvPr id="5" name="Connecteur droit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4EF71768-C3FA-49EF-99EF-06E6C3B2846F}"/>
              </a:ext>
            </a:extLst>
          </p:cNvPr>
          <p:cNvSpPr>
            <a:spLocks noGrp="1"/>
          </p:cNvSpPr>
          <p:nvPr>
            <p:ph idx="1" hasCustomPrompt="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a:extLst>
              <a:ext uri="{FF2B5EF4-FFF2-40B4-BE49-F238E27FC236}">
                <a16:creationId xmlns:a16="http://schemas.microsoft.com/office/drawing/2014/main" id="{92DA6F24-ED6C-4D12-A9D6-EE37FBD68693}"/>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a:extLst>
              <a:ext uri="{FF2B5EF4-FFF2-40B4-BE49-F238E27FC236}">
                <a16:creationId xmlns:a16="http://schemas.microsoft.com/office/drawing/2014/main" id="{38E6AACE-FAFB-4934-8E3C-AB5B216353D8}"/>
              </a:ext>
            </a:extLst>
          </p:cNvPr>
          <p:cNvSpPr>
            <a:spLocks noGrp="1"/>
          </p:cNvSpPr>
          <p:nvPr>
            <p:ph type="dt" sz="half" idx="10"/>
          </p:nvPr>
        </p:nvSpPr>
        <p:spPr/>
        <p:txBody>
          <a:bodyPr rtlCol="0"/>
          <a:lstStyle/>
          <a:p>
            <a:pPr rtl="0"/>
            <a:r>
              <a:rPr lang="fr-FR" noProof="0"/>
              <a:t>03/09/20XX</a:t>
            </a:r>
          </a:p>
        </p:txBody>
      </p:sp>
      <p:sp>
        <p:nvSpPr>
          <p:cNvPr id="6" name="Espace réservé du pied de page 5">
            <a:extLst>
              <a:ext uri="{FF2B5EF4-FFF2-40B4-BE49-F238E27FC236}">
                <a16:creationId xmlns:a16="http://schemas.microsoft.com/office/drawing/2014/main" id="{181533EA-D0F8-4C79-8721-F190DE2D2DC0}"/>
              </a:ext>
            </a:extLst>
          </p:cNvPr>
          <p:cNvSpPr>
            <a:spLocks noGrp="1"/>
          </p:cNvSpPr>
          <p:nvPr>
            <p:ph type="ftr" sz="quarter" idx="11"/>
          </p:nvPr>
        </p:nvSpPr>
        <p:spPr/>
        <p:txBody>
          <a:bodyPr rtlCol="0"/>
          <a:lstStyle/>
          <a:p>
            <a:pPr rtl="0"/>
            <a:r>
              <a:rPr lang="fr-FR" noProof="0"/>
              <a:t>Titre de la présentation</a:t>
            </a:r>
          </a:p>
        </p:txBody>
      </p:sp>
      <p:sp>
        <p:nvSpPr>
          <p:cNvPr id="7" name="Espace réservé du numéro de diapositive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rtlCol="0"/>
          <a:lstStyle/>
          <a:p>
            <a:pPr rtl="0"/>
            <a:fld id="{D8DA9DAA-006C-4F4B-980E-E3DF019B24E2}" type="slidenum">
              <a:rPr lang="fr-FR" noProof="0" smtClean="0"/>
              <a:t>‹N°›</a:t>
            </a:fld>
            <a:endParaRPr lang="fr-FR" noProof="0"/>
          </a:p>
        </p:txBody>
      </p:sp>
      <p:cxnSp>
        <p:nvCxnSpPr>
          <p:cNvPr id="8" name="Connecteur droit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p>
        </p:txBody>
      </p:sp>
      <p:sp>
        <p:nvSpPr>
          <p:cNvPr id="3" name="Espace réservé d’image 2">
            <a:extLst>
              <a:ext uri="{FF2B5EF4-FFF2-40B4-BE49-F238E27FC236}">
                <a16:creationId xmlns:a16="http://schemas.microsoft.com/office/drawing/2014/main" id="{C55ED73B-8413-478D-80D7-B78B69763B69}"/>
              </a:ext>
            </a:extLst>
          </p:cNvPr>
          <p:cNvSpPr>
            <a:spLocks noGrp="1"/>
          </p:cNvSpPr>
          <p:nvPr>
            <p:ph type="pic" idx="1" hasCustomPrompt="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4" name="Espace réservé du texte 3">
            <a:extLst>
              <a:ext uri="{FF2B5EF4-FFF2-40B4-BE49-F238E27FC236}">
                <a16:creationId xmlns:a16="http://schemas.microsoft.com/office/drawing/2014/main" id="{91BDF226-1B94-4D2D-98B3-7B932FB17DAA}"/>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a:extLst>
              <a:ext uri="{FF2B5EF4-FFF2-40B4-BE49-F238E27FC236}">
                <a16:creationId xmlns:a16="http://schemas.microsoft.com/office/drawing/2014/main" id="{100C4E9A-CA29-4CCD-ACFA-B29F80FBA163}"/>
              </a:ext>
            </a:extLst>
          </p:cNvPr>
          <p:cNvSpPr>
            <a:spLocks noGrp="1"/>
          </p:cNvSpPr>
          <p:nvPr>
            <p:ph type="dt" sz="half" idx="10"/>
          </p:nvPr>
        </p:nvSpPr>
        <p:spPr/>
        <p:txBody>
          <a:bodyPr rtlCol="0"/>
          <a:lstStyle/>
          <a:p>
            <a:pPr rtl="0"/>
            <a:r>
              <a:rPr lang="fr-FR" noProof="0"/>
              <a:t>03/09/20XX</a:t>
            </a:r>
          </a:p>
        </p:txBody>
      </p:sp>
      <p:sp>
        <p:nvSpPr>
          <p:cNvPr id="6" name="Espace réservé du pied de page 5">
            <a:extLst>
              <a:ext uri="{FF2B5EF4-FFF2-40B4-BE49-F238E27FC236}">
                <a16:creationId xmlns:a16="http://schemas.microsoft.com/office/drawing/2014/main" id="{71A5B7BE-3F1B-4FF3-B1D7-6E39B99D07BD}"/>
              </a:ext>
            </a:extLst>
          </p:cNvPr>
          <p:cNvSpPr>
            <a:spLocks noGrp="1"/>
          </p:cNvSpPr>
          <p:nvPr>
            <p:ph type="ftr" sz="quarter" idx="11"/>
          </p:nvPr>
        </p:nvSpPr>
        <p:spPr/>
        <p:txBody>
          <a:bodyPr rtlCol="0"/>
          <a:lstStyle/>
          <a:p>
            <a:pPr rtl="0"/>
            <a:r>
              <a:rPr lang="fr-FR" noProof="0"/>
              <a:t>Titre de la présentation</a:t>
            </a:r>
          </a:p>
        </p:txBody>
      </p:sp>
      <p:sp>
        <p:nvSpPr>
          <p:cNvPr id="7" name="Espace réservé du numéro de diapositive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rtlCol="0"/>
          <a:lstStyle/>
          <a:p>
            <a:pPr rtl="0"/>
            <a:fld id="{D8DA9DAA-006C-4F4B-980E-E3DF019B24E2}" type="slidenum">
              <a:rPr lang="fr-FR" noProof="0" smtClean="0"/>
              <a:t>‹N°›</a:t>
            </a:fld>
            <a:endParaRPr lang="fr-FR" noProof="0"/>
          </a:p>
        </p:txBody>
      </p:sp>
      <p:cxnSp>
        <p:nvCxnSpPr>
          <p:cNvPr id="8" name="Connecteur droit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apositive de titre 2">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rtlCol="0" anchor="b"/>
          <a:lstStyle>
            <a:lvl1pPr algn="l">
              <a:defRPr sz="5400" b="1" i="0" cap="all" baseline="0">
                <a:solidFill>
                  <a:schemeClr val="bg1"/>
                </a:solidFill>
              </a:defRPr>
            </a:lvl1pPr>
          </a:lstStyle>
          <a:p>
            <a:pPr rtl="0"/>
            <a:r>
              <a:rPr lang="fr-FR" noProof="0"/>
              <a:t>Modifiez le style du titre</a:t>
            </a:r>
          </a:p>
        </p:txBody>
      </p:sp>
      <p:sp>
        <p:nvSpPr>
          <p:cNvPr id="3" name="Sous-titr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rtlCol="0">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cxnSp>
        <p:nvCxnSpPr>
          <p:cNvPr id="9" name="Connecteur droit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sme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fr-FR" noProof="0"/>
          </a:p>
        </p:txBody>
      </p:sp>
      <p:sp>
        <p:nvSpPr>
          <p:cNvPr id="21" name="Graphisme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pPr rtl="0"/>
            <a:endParaRPr lang="fr-FR" noProof="0"/>
          </a:p>
        </p:txBody>
      </p:sp>
      <p:sp>
        <p:nvSpPr>
          <p:cNvPr id="23" name="Graphisme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pPr rtl="0"/>
            <a:endParaRPr lang="fr-FR" noProof="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re uniquement">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Espace réservé d’image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rtlCol="0" anchor="ctr">
            <a:noAutofit/>
          </a:bodyPr>
          <a:lstStyle>
            <a:lvl1pPr algn="ctr">
              <a:buNone/>
              <a:defRPr sz="1600" b="1">
                <a:solidFill>
                  <a:schemeClr val="bg1"/>
                </a:solidFill>
              </a:defRPr>
            </a:lvl1pPr>
          </a:lstStyle>
          <a:p>
            <a:pPr rtl="0"/>
            <a:r>
              <a:rPr lang="fr-FR" noProof="0"/>
              <a:t>Cliquez sur l'icône pour ajouter une image</a:t>
            </a:r>
          </a:p>
        </p:txBody>
      </p:sp>
      <p:sp>
        <p:nvSpPr>
          <p:cNvPr id="2" name="Titr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rtlCol="0" anchor="b"/>
          <a:lstStyle>
            <a:lvl1pPr algn="r">
              <a:defRPr sz="6000" b="1" cap="all" spc="400" baseline="0">
                <a:solidFill>
                  <a:schemeClr val="bg1"/>
                </a:solidFill>
              </a:defRPr>
            </a:lvl1pPr>
          </a:lstStyle>
          <a:p>
            <a:pPr rtl="0"/>
            <a:r>
              <a:rPr lang="fr-FR" noProof="0"/>
              <a:t>Titre</a:t>
            </a:r>
          </a:p>
        </p:txBody>
      </p:sp>
      <p:sp>
        <p:nvSpPr>
          <p:cNvPr id="3" name="Espace réservé de la date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fr-FR" noProof="0"/>
              <a:t>03/09/20XX</a:t>
            </a:r>
          </a:p>
        </p:txBody>
      </p:sp>
      <p:sp>
        <p:nvSpPr>
          <p:cNvPr id="4" name="Espace réservé du pied de page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fr-FR" noProof="0"/>
              <a:t>Titre de la présentation</a:t>
            </a:r>
          </a:p>
        </p:txBody>
      </p:sp>
      <p:sp>
        <p:nvSpPr>
          <p:cNvPr id="5" name="Espace réservé du numéro de diapositive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fr-FR" noProof="0" smtClean="0"/>
              <a:pPr rtl="0"/>
              <a:t>‹N°›</a:t>
            </a:fld>
            <a:endParaRPr lang="fr-FR" noProof="0"/>
          </a:p>
        </p:txBody>
      </p:sp>
      <p:cxnSp>
        <p:nvCxnSpPr>
          <p:cNvPr id="14" name="Connecteur droit 13">
            <a:extLst>
              <a:ext uri="{FF2B5EF4-FFF2-40B4-BE49-F238E27FC236}">
                <a16:creationId xmlns:a16="http://schemas.microsoft.com/office/drawing/2014/main" id="{13AE7F8D-AE68-4A83-BAB5-3A97D473CE3C}"/>
              </a:ext>
            </a:extLst>
          </p:cNvPr>
          <p:cNvCxnSpPr>
            <a:cxnSpLocks/>
          </p:cNvCxnSpPr>
          <p:nvPr userDrawn="1"/>
        </p:nvCxnSpPr>
        <p:spPr>
          <a:xfrm>
            <a:off x="856114" y="3568936"/>
            <a:ext cx="0" cy="32760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Espace réservé du texte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202936" y="3127248"/>
            <a:ext cx="5833872" cy="3118104"/>
          </a:xfrm>
        </p:spPr>
        <p:txBody>
          <a:bodyPr rtlCol="0"/>
          <a:lstStyle>
            <a:lvl1pPr marL="0" indent="0" algn="r">
              <a:buNone/>
              <a:defRPr sz="1800">
                <a:solidFill>
                  <a:schemeClr val="bg1"/>
                </a:solidFill>
              </a:defRPr>
            </a:lvl1pPr>
          </a:lstStyle>
          <a:p>
            <a:pPr lvl="0" rtl="0"/>
            <a:r>
              <a:rPr lang="fr-FR" noProof="0"/>
              <a:t>Modifiez les styles du texte</a:t>
            </a:r>
          </a:p>
        </p:txBody>
      </p:sp>
      <p:sp>
        <p:nvSpPr>
          <p:cNvPr id="11" name="Graphisme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fr-FR" noProof="0"/>
          </a:p>
        </p:txBody>
      </p:sp>
      <p:sp>
        <p:nvSpPr>
          <p:cNvPr id="13" name="Graphisme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fr-FR" noProof="0"/>
          </a:p>
        </p:txBody>
      </p:sp>
      <p:sp>
        <p:nvSpPr>
          <p:cNvPr id="17" name="Graphisme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fr-FR" noProof="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15" name="Espace réservé d’image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vl1pPr>
          </a:lstStyle>
          <a:p>
            <a:pPr rtl="0"/>
            <a:r>
              <a:rPr lang="fr-FR" noProof="0"/>
              <a:t>Cliquez sur l'icône pour ajouter une image</a:t>
            </a:r>
          </a:p>
        </p:txBody>
      </p:sp>
      <p:sp>
        <p:nvSpPr>
          <p:cNvPr id="2" name="Titr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rtlCol="0" anchor="b"/>
          <a:lstStyle>
            <a:lvl1pPr>
              <a:defRPr sz="5400"/>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628CABF8-19D8-4F3C-994F-4D35EC7A2C3E}"/>
              </a:ext>
            </a:extLst>
          </p:cNvPr>
          <p:cNvSpPr>
            <a:spLocks noGrp="1"/>
          </p:cNvSpPr>
          <p:nvPr>
            <p:ph idx="1" hasCustomPrompt="1"/>
          </p:nvPr>
        </p:nvSpPr>
        <p:spPr>
          <a:xfrm>
            <a:off x="850392" y="2825496"/>
            <a:ext cx="6190488" cy="3346704"/>
          </a:xfrm>
        </p:spPr>
        <p:txBody>
          <a:bodyPr rtlCol="0"/>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p:txBody>
      </p:sp>
      <p:sp>
        <p:nvSpPr>
          <p:cNvPr id="4" name="Espace réservé de la date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defRPr>
            </a:lvl1pPr>
          </a:lstStyle>
          <a:p>
            <a:pPr rtl="0"/>
            <a:r>
              <a:rPr lang="fr-FR" noProof="0"/>
              <a:t>03/09/20XX</a:t>
            </a:r>
          </a:p>
        </p:txBody>
      </p:sp>
      <p:sp>
        <p:nvSpPr>
          <p:cNvPr id="5" name="Espace réservé du pied de page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rtlCol="0"/>
          <a:lstStyle>
            <a:lvl1pPr>
              <a:defRPr baseline="0">
                <a:solidFill>
                  <a:schemeClr val="accent2"/>
                </a:solidFill>
              </a:defRPr>
            </a:lvl1pPr>
          </a:lstStyle>
          <a:p>
            <a:pPr rtl="0"/>
            <a:r>
              <a:rPr lang="fr-FR" noProof="0"/>
              <a:t>Titre de la présentation</a:t>
            </a:r>
          </a:p>
        </p:txBody>
      </p:sp>
      <p:sp>
        <p:nvSpPr>
          <p:cNvPr id="6" name="Espace réservé du numéro de diapositive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fr-FR" noProof="0" smtClean="0"/>
              <a:pPr rtl="0"/>
              <a:t>‹N°›</a:t>
            </a:fld>
            <a:endParaRPr lang="fr-FR" noProof="0"/>
          </a:p>
        </p:txBody>
      </p:sp>
      <p:cxnSp>
        <p:nvCxnSpPr>
          <p:cNvPr id="9" name="Connecteur droit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sme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fr-FR" noProof="0"/>
          </a:p>
        </p:txBody>
      </p:sp>
      <p:sp>
        <p:nvSpPr>
          <p:cNvPr id="19" name="Graphisme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fr-FR" noProof="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En-tête de section">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rtlCol="0" anchor="b">
            <a:normAutofit/>
          </a:bodyPr>
          <a:lstStyle>
            <a:lvl1pPr algn="ctr">
              <a:defRPr sz="6000" b="1" i="0" cap="all" baseline="0">
                <a:solidFill>
                  <a:schemeClr val="bg1"/>
                </a:solidFill>
              </a:defRPr>
            </a:lvl1pPr>
          </a:lstStyle>
          <a:p>
            <a:pPr rtl="0"/>
            <a:r>
              <a:rPr lang="fr-FR" noProof="0"/>
              <a:t>Modifiez le style du titre</a:t>
            </a:r>
          </a:p>
        </p:txBody>
      </p:sp>
      <p:sp>
        <p:nvSpPr>
          <p:cNvPr id="3" name="Sous-titr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rtlCol="0">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
        <p:nvSpPr>
          <p:cNvPr id="4" name="Graphisme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fr-FR" noProof="0"/>
          </a:p>
        </p:txBody>
      </p:sp>
      <p:sp>
        <p:nvSpPr>
          <p:cNvPr id="5" name="Graphisme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fr-FR" noProof="0"/>
          </a:p>
        </p:txBody>
      </p:sp>
      <p:sp>
        <p:nvSpPr>
          <p:cNvPr id="6" name="Graphisme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fr-FR" noProof="0"/>
          </a:p>
        </p:txBody>
      </p:sp>
      <p:sp>
        <p:nvSpPr>
          <p:cNvPr id="7" name="Graphisme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fr-FR" noProof="0"/>
          </a:p>
        </p:txBody>
      </p:sp>
      <p:sp>
        <p:nvSpPr>
          <p:cNvPr id="11" name="Graphisme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pPr rtl="0"/>
            <a:endParaRPr lang="fr-FR" noProof="0"/>
          </a:p>
        </p:txBody>
      </p:sp>
      <p:sp>
        <p:nvSpPr>
          <p:cNvPr id="13" name="Graphisme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fr-FR" noProof="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96CF8C-1EA0-4E47-AC60-CAC3B80A3C5D}"/>
              </a:ext>
            </a:extLst>
          </p:cNvPr>
          <p:cNvSpPr>
            <a:spLocks noGrp="1"/>
          </p:cNvSpPr>
          <p:nvPr>
            <p:ph type="title"/>
          </p:nvPr>
        </p:nvSpPr>
        <p:spPr/>
        <p:txBody>
          <a:bodyPr rtlCol="0"/>
          <a:lstStyle>
            <a:lvl1pPr>
              <a:defRPr sz="5400"/>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628CABF8-19D8-4F3C-994F-4D35EC7A2C3E}"/>
              </a:ext>
            </a:extLst>
          </p:cNvPr>
          <p:cNvSpPr>
            <a:spLocks noGrp="1"/>
          </p:cNvSpPr>
          <p:nvPr>
            <p:ph idx="1" hasCustomPrompt="1"/>
          </p:nvPr>
        </p:nvSpPr>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numéro de diapositive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p>
            <a:pPr rtl="0"/>
            <a:fld id="{D8DA9DAA-006C-4F4B-980E-E3DF019B24E2}" type="slidenum">
              <a:rPr lang="fr-FR" noProof="0" smtClean="0"/>
              <a:t>‹N°›</a:t>
            </a:fld>
            <a:endParaRPr lang="fr-FR" noProof="0"/>
          </a:p>
        </p:txBody>
      </p:sp>
      <p:cxnSp>
        <p:nvCxnSpPr>
          <p:cNvPr id="7" name="Connecteur droit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rtlCol="0" anchor="b"/>
          <a:lstStyle>
            <a:lvl1pPr algn="l">
              <a:lnSpc>
                <a:spcPct val="110000"/>
              </a:lnSpc>
              <a:spcBef>
                <a:spcPts val="1000"/>
              </a:spcBef>
              <a:defRPr sz="3600" b="0" i="0" cap="none" baseline="0"/>
            </a:lvl1pPr>
          </a:lstStyle>
          <a:p>
            <a:pPr rtl="0"/>
            <a:r>
              <a:rPr lang="fr-FR" noProof="0"/>
              <a:t>Modifiez le style du titre</a:t>
            </a:r>
          </a:p>
        </p:txBody>
      </p:sp>
      <p:sp>
        <p:nvSpPr>
          <p:cNvPr id="3" name="Sous-titr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5" y="4498848"/>
            <a:ext cx="4434835" cy="510474"/>
          </a:xfrm>
        </p:spPr>
        <p:txBody>
          <a:bodyPr rtlCol="0"/>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Modifier le style du sous-titre du masque</a:t>
            </a:r>
          </a:p>
        </p:txBody>
      </p:sp>
      <p:sp>
        <p:nvSpPr>
          <p:cNvPr id="5" name="Espace réservé du pied de page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fr-FR" noProof="0"/>
              <a:t>Titre de la présentation</a:t>
            </a:r>
          </a:p>
        </p:txBody>
      </p:sp>
      <p:sp>
        <p:nvSpPr>
          <p:cNvPr id="6" name="Espace réservé au numéro de diapositive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fr-FR" noProof="0" smtClean="0"/>
              <a:pPr rtl="0"/>
              <a:t>‹N°›</a:t>
            </a:fld>
            <a:endParaRPr lang="fr-FR" noProof="0"/>
          </a:p>
        </p:txBody>
      </p:sp>
      <p:cxnSp>
        <p:nvCxnSpPr>
          <p:cNvPr id="7" name="Connecteur droit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3" name="Espace réservé d’image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rtlCol="0" anchor="ctr"/>
          <a:lstStyle>
            <a:lvl1pPr algn="ctr">
              <a:buNone/>
              <a:defRPr>
                <a:solidFill>
                  <a:schemeClr val="bg1"/>
                </a:solidFill>
              </a:defRPr>
            </a:lvl1pPr>
          </a:lstStyle>
          <a:p>
            <a:pPr rtl="0"/>
            <a:r>
              <a:rPr lang="fr-FR" noProof="0"/>
              <a:t>Cliquez sur l'icône pour ajouter une image</a:t>
            </a:r>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re et contenu">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rtlCol="0"/>
          <a:lstStyle>
            <a:lvl1pPr>
              <a:defRPr sz="5400" b="1" cap="all" baseline="0">
                <a:solidFill>
                  <a:schemeClr val="bg1"/>
                </a:solidFill>
              </a:defRPr>
            </a:lvl1pPr>
          </a:lstStyle>
          <a:p>
            <a:pPr rtl="0"/>
            <a:r>
              <a:rPr lang="fr-FR" noProof="0"/>
              <a:t>Titre</a:t>
            </a:r>
          </a:p>
        </p:txBody>
      </p:sp>
      <p:sp>
        <p:nvSpPr>
          <p:cNvPr id="3" name="Espace réservé du contenu 2">
            <a:extLst>
              <a:ext uri="{FF2B5EF4-FFF2-40B4-BE49-F238E27FC236}">
                <a16:creationId xmlns:a16="http://schemas.microsoft.com/office/drawing/2014/main" id="{628CABF8-19D8-4F3C-994F-4D35EC7A2C3E}"/>
              </a:ext>
            </a:extLst>
          </p:cNvPr>
          <p:cNvSpPr>
            <a:spLocks noGrp="1"/>
          </p:cNvSpPr>
          <p:nvPr>
            <p:ph idx="1" hasCustomPrompt="1"/>
          </p:nvPr>
        </p:nvSpPr>
        <p:spPr>
          <a:xfrm>
            <a:off x="576072" y="1825625"/>
            <a:ext cx="10771632"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rtlCol="0"/>
          <a:lstStyle>
            <a:lvl1pPr>
              <a:defRPr>
                <a:solidFill>
                  <a:schemeClr val="bg1"/>
                </a:solidFill>
              </a:defRPr>
            </a:lvl1pPr>
          </a:lstStyle>
          <a:p>
            <a:pPr rtl="0"/>
            <a:r>
              <a:rPr lang="fr-FR" noProof="0"/>
              <a:t>03/09/20XX</a:t>
            </a:r>
          </a:p>
        </p:txBody>
      </p:sp>
      <p:sp>
        <p:nvSpPr>
          <p:cNvPr id="5" name="Espace réservé du pied de page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rtlCol="0"/>
          <a:lstStyle>
            <a:lvl1pPr>
              <a:defRPr>
                <a:solidFill>
                  <a:schemeClr val="bg1"/>
                </a:solidFill>
              </a:defRPr>
            </a:lvl1pPr>
          </a:lstStyle>
          <a:p>
            <a:pPr rtl="0"/>
            <a:r>
              <a:rPr lang="fr-FR" noProof="0"/>
              <a:t>Titre de la présentation</a:t>
            </a:r>
          </a:p>
        </p:txBody>
      </p:sp>
      <p:sp>
        <p:nvSpPr>
          <p:cNvPr id="6" name="Espace réservé du numéro de diapositive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bg1"/>
                </a:solidFill>
              </a:defRPr>
            </a:lvl1pPr>
          </a:lstStyle>
          <a:p>
            <a:pPr rtl="0"/>
            <a:fld id="{D8DA9DAA-006C-4F4B-980E-E3DF019B24E2}" type="slidenum">
              <a:rPr lang="fr-FR" noProof="0" smtClean="0"/>
              <a:pPr rtl="0"/>
              <a:t>‹N°›</a:t>
            </a:fld>
            <a:endParaRPr lang="fr-FR" noProof="0"/>
          </a:p>
        </p:txBody>
      </p:sp>
      <p:sp>
        <p:nvSpPr>
          <p:cNvPr id="9" name="Graphisme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fr-FR" noProof="0"/>
          </a:p>
        </p:txBody>
      </p:sp>
      <p:sp>
        <p:nvSpPr>
          <p:cNvPr id="11" name="Graphisme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fr-FR" noProof="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257166-6921-4546-BA2C-99E464681F40}"/>
              </a:ext>
            </a:extLst>
          </p:cNvPr>
          <p:cNvSpPr>
            <a:spLocks noGrp="1"/>
          </p:cNvSpPr>
          <p:nvPr>
            <p:ph type="title"/>
          </p:nvPr>
        </p:nvSpPr>
        <p:spPr/>
        <p:txBody>
          <a:bodyPr rtlCol="0"/>
          <a:lstStyle/>
          <a:p>
            <a:pPr rtl="0"/>
            <a:r>
              <a:rPr lang="fr-FR" noProof="0"/>
              <a:t>Modifiez le style du titre</a:t>
            </a:r>
          </a:p>
        </p:txBody>
      </p:sp>
      <p:sp>
        <p:nvSpPr>
          <p:cNvPr id="3" name="Espace réservé du contenu 2">
            <a:extLst>
              <a:ext uri="{FF2B5EF4-FFF2-40B4-BE49-F238E27FC236}">
                <a16:creationId xmlns:a16="http://schemas.microsoft.com/office/drawing/2014/main" id="{695B9122-6371-4049-B57A-33DED7DA2F76}"/>
              </a:ext>
            </a:extLst>
          </p:cNvPr>
          <p:cNvSpPr>
            <a:spLocks noGrp="1"/>
          </p:cNvSpPr>
          <p:nvPr>
            <p:ph sz="half" idx="1" hasCustomPrompt="1"/>
          </p:nvPr>
        </p:nvSpPr>
        <p:spPr>
          <a:xfrm>
            <a:off x="1444752"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a:extLst>
              <a:ext uri="{FF2B5EF4-FFF2-40B4-BE49-F238E27FC236}">
                <a16:creationId xmlns:a16="http://schemas.microsoft.com/office/drawing/2014/main" id="{BA14555D-0753-4312-A26B-2338813F9BB1}"/>
              </a:ext>
            </a:extLst>
          </p:cNvPr>
          <p:cNvSpPr>
            <a:spLocks noGrp="1"/>
          </p:cNvSpPr>
          <p:nvPr>
            <p:ph sz="half" idx="2" hasCustomPrompt="1"/>
          </p:nvPr>
        </p:nvSpPr>
        <p:spPr>
          <a:xfrm>
            <a:off x="6784848"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cxnSp>
        <p:nvCxnSpPr>
          <p:cNvPr id="8" name="Connecteur droit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sme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fr-FR" noProof="0"/>
          </a:p>
        </p:txBody>
      </p:sp>
      <p:sp>
        <p:nvSpPr>
          <p:cNvPr id="12" name="Graphisme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fr-FR" noProof="0"/>
          </a:p>
        </p:txBody>
      </p:sp>
      <p:sp>
        <p:nvSpPr>
          <p:cNvPr id="14" name="Graphisme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fr-FR" noProof="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0"/>
              <a:t>Modifiez le style du titre</a:t>
            </a:r>
          </a:p>
        </p:txBody>
      </p:sp>
      <p:sp>
        <p:nvSpPr>
          <p:cNvPr id="3" name="Espace réservé du texte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pPr rtl="0"/>
            <a:r>
              <a:rPr lang="fr-FR" noProof="0"/>
              <a:t>03/09/20XX</a:t>
            </a:r>
          </a:p>
        </p:txBody>
      </p:sp>
      <p:sp>
        <p:nvSpPr>
          <p:cNvPr id="5" name="Espace réservé du pied de page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pPr rtl="0"/>
            <a:r>
              <a:rPr lang="fr-FR" noProof="0"/>
              <a:t>Titre de la présentation</a:t>
            </a:r>
          </a:p>
        </p:txBody>
      </p:sp>
      <p:sp>
        <p:nvSpPr>
          <p:cNvPr id="6" name="Espace réservé du numéro de diapositive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pPr rtl="0"/>
            <a:fld id="{D8DA9DAA-006C-4F4B-980E-E3DF019B24E2}" type="slidenum">
              <a:rPr lang="fr-FR" noProof="0" smtClean="0"/>
              <a:t>‹N°›</a:t>
            </a:fld>
            <a:endParaRPr lang="fr-FR" noProof="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A9968B-2619-4F71-AB00-4C493E120805}"/>
              </a:ext>
            </a:extLst>
          </p:cNvPr>
          <p:cNvSpPr>
            <a:spLocks noGrp="1"/>
          </p:cNvSpPr>
          <p:nvPr>
            <p:ph type="ctrTitle"/>
          </p:nvPr>
        </p:nvSpPr>
        <p:spPr/>
        <p:txBody>
          <a:bodyPr rtlCol="0">
            <a:normAutofit/>
          </a:bodyPr>
          <a:lstStyle/>
          <a:p>
            <a:pPr rtl="0"/>
            <a:r>
              <a:rPr lang="fr-FR" sz="5400" spc="400" dirty="0">
                <a:solidFill>
                  <a:schemeClr val="bg1"/>
                </a:solidFill>
              </a:rPr>
              <a:t>G2Net</a:t>
            </a:r>
            <a:br>
              <a:rPr lang="fr-FR" sz="5400" spc="400" dirty="0">
                <a:solidFill>
                  <a:schemeClr val="bg1"/>
                </a:solidFill>
              </a:rPr>
            </a:br>
            <a:r>
              <a:rPr lang="fr-FR" sz="4000" spc="400" dirty="0">
                <a:solidFill>
                  <a:schemeClr val="bg1"/>
                </a:solidFill>
              </a:rPr>
              <a:t> </a:t>
            </a:r>
            <a:endParaRPr lang="fr-FR" sz="4000" dirty="0"/>
          </a:p>
        </p:txBody>
      </p:sp>
      <p:sp>
        <p:nvSpPr>
          <p:cNvPr id="3" name="Sous-titre 2">
            <a:extLst>
              <a:ext uri="{FF2B5EF4-FFF2-40B4-BE49-F238E27FC236}">
                <a16:creationId xmlns:a16="http://schemas.microsoft.com/office/drawing/2014/main" id="{A5F14073-9F68-4B7E-A576-26899D58C7A9}"/>
              </a:ext>
            </a:extLst>
          </p:cNvPr>
          <p:cNvSpPr>
            <a:spLocks noGrp="1"/>
          </p:cNvSpPr>
          <p:nvPr>
            <p:ph type="subTitle" idx="1"/>
          </p:nvPr>
        </p:nvSpPr>
        <p:spPr/>
        <p:txBody>
          <a:bodyPr rtlCol="0"/>
          <a:lstStyle/>
          <a:p>
            <a:pPr algn="l" rtl="0"/>
            <a:r>
              <a:rPr lang="fr-FR" sz="2000" dirty="0">
                <a:solidFill>
                  <a:schemeClr val="bg1"/>
                </a:solidFill>
              </a:rPr>
              <a:t>Détection des ondes gravitationnelles</a:t>
            </a:r>
          </a:p>
          <a:p>
            <a:pPr algn="l" rtl="0"/>
            <a:r>
              <a:rPr lang="fr-FR" dirty="0"/>
              <a:t>Kaggle compétition</a:t>
            </a:r>
            <a:endParaRPr lang="fr-FR" sz="2000" dirty="0">
              <a:solidFill>
                <a:schemeClr val="bg1"/>
              </a:solidFill>
            </a:endParaRPr>
          </a:p>
          <a:p>
            <a:pPr rtl="0"/>
            <a:endParaRPr lang="fr-FR"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5E27C7C-4B68-4BBC-BF36-8959D8493E4A}"/>
              </a:ext>
            </a:extLst>
          </p:cNvPr>
          <p:cNvSpPr>
            <a:spLocks noGrp="1"/>
          </p:cNvSpPr>
          <p:nvPr>
            <p:ph type="title"/>
          </p:nvPr>
        </p:nvSpPr>
        <p:spPr/>
        <p:txBody>
          <a:bodyPr rtlCol="0">
            <a:normAutofit/>
          </a:bodyPr>
          <a:lstStyle/>
          <a:p>
            <a:pPr rtl="0"/>
            <a:r>
              <a:rPr lang="fr-FR" sz="5400" dirty="0"/>
              <a:t>Graphique</a:t>
            </a:r>
          </a:p>
        </p:txBody>
      </p:sp>
      <p:graphicFrame>
        <p:nvGraphicFramePr>
          <p:cNvPr id="8" name="Espace réservé du contenu 7" descr="graphique">
            <a:extLst>
              <a:ext uri="{FF2B5EF4-FFF2-40B4-BE49-F238E27FC236}">
                <a16:creationId xmlns:a16="http://schemas.microsoft.com/office/drawing/2014/main" id="{314209B2-7DC1-4F18-AD3E-91CE29A6776E}"/>
              </a:ext>
            </a:extLst>
          </p:cNvPr>
          <p:cNvGraphicFramePr>
            <a:graphicFrameLocks noGrp="1"/>
          </p:cNvGraphicFramePr>
          <p:nvPr>
            <p:ph idx="1"/>
            <p:extLst>
              <p:ext uri="{D42A27DB-BD31-4B8C-83A1-F6EECF244321}">
                <p14:modId xmlns:p14="http://schemas.microsoft.com/office/powerpoint/2010/main" val="2614001706"/>
              </p:ext>
            </p:extLst>
          </p:nvPr>
        </p:nvGraphicFramePr>
        <p:xfrm>
          <a:off x="1447800" y="2185945"/>
          <a:ext cx="9906000" cy="3650975"/>
        </p:xfrm>
        <a:graphic>
          <a:graphicData uri="http://schemas.openxmlformats.org/drawingml/2006/chart">
            <c:chart xmlns:c="http://schemas.openxmlformats.org/drawingml/2006/chart" xmlns:r="http://schemas.openxmlformats.org/officeDocument/2006/relationships" r:id="rId3"/>
          </a:graphicData>
        </a:graphic>
      </p:graphicFrame>
      <p:sp>
        <p:nvSpPr>
          <p:cNvPr id="9" name="Espace réservé du numéro de diapositive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fr-FR" b="1" cap="all" spc="100" smtClean="0">
                <a:solidFill>
                  <a:schemeClr val="accent2"/>
                </a:solidFill>
              </a:rPr>
              <a:t>10</a:t>
            </a:fld>
            <a:endParaRPr lang="fr-FR" b="1" cap="all" spc="100" dirty="0">
              <a:solidFill>
                <a:schemeClr val="accent2"/>
              </a:solidFill>
            </a:endParaRPr>
          </a:p>
        </p:txBody>
      </p:sp>
    </p:spTree>
    <p:extLst>
      <p:ext uri="{BB962C8B-B14F-4D97-AF65-F5344CB8AC3E}">
        <p14:creationId xmlns:p14="http://schemas.microsoft.com/office/powerpoint/2010/main" val="783914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5E27C7C-4B68-4BBC-BF36-8959D8493E4A}"/>
              </a:ext>
            </a:extLst>
          </p:cNvPr>
          <p:cNvSpPr>
            <a:spLocks noGrp="1"/>
          </p:cNvSpPr>
          <p:nvPr>
            <p:ph type="title"/>
          </p:nvPr>
        </p:nvSpPr>
        <p:spPr/>
        <p:txBody>
          <a:bodyPr rtlCol="0">
            <a:normAutofit/>
          </a:bodyPr>
          <a:lstStyle/>
          <a:p>
            <a:pPr rtl="0"/>
            <a:r>
              <a:rPr lang="fr-FR" sz="5400"/>
              <a:t>Tableau</a:t>
            </a:r>
          </a:p>
        </p:txBody>
      </p:sp>
      <p:graphicFrame>
        <p:nvGraphicFramePr>
          <p:cNvPr id="5" name="Tableau 5">
            <a:extLst>
              <a:ext uri="{FF2B5EF4-FFF2-40B4-BE49-F238E27FC236}">
                <a16:creationId xmlns:a16="http://schemas.microsoft.com/office/drawing/2014/main" id="{709A0DA2-E530-420B-ACE1-7D645AE7D06B}"/>
              </a:ext>
            </a:extLst>
          </p:cNvPr>
          <p:cNvGraphicFramePr>
            <a:graphicFrameLocks noGrp="1"/>
          </p:cNvGraphicFramePr>
          <p:nvPr>
            <p:ph idx="1"/>
            <p:extLst>
              <p:ext uri="{D42A27DB-BD31-4B8C-83A1-F6EECF244321}">
                <p14:modId xmlns:p14="http://schemas.microsoft.com/office/powerpoint/2010/main" val="3653100075"/>
              </p:ext>
            </p:extLst>
          </p:nvPr>
        </p:nvGraphicFramePr>
        <p:xfrm>
          <a:off x="1447800" y="2209799"/>
          <a:ext cx="9753600" cy="3010885"/>
        </p:xfrm>
        <a:graphic>
          <a:graphicData uri="http://schemas.openxmlformats.org/drawingml/2006/table">
            <a:tbl>
              <a:tblPr firstRow="1">
                <a:tableStyleId>{5C22544A-7EE6-4342-B048-85BDC9FD1C3A}</a:tableStyleId>
              </a:tblPr>
              <a:tblGrid>
                <a:gridCol w="1950720">
                  <a:extLst>
                    <a:ext uri="{9D8B030D-6E8A-4147-A177-3AD203B41FA5}">
                      <a16:colId xmlns:a16="http://schemas.microsoft.com/office/drawing/2014/main" val="3715394682"/>
                    </a:ext>
                  </a:extLst>
                </a:gridCol>
                <a:gridCol w="1950720">
                  <a:extLst>
                    <a:ext uri="{9D8B030D-6E8A-4147-A177-3AD203B41FA5}">
                      <a16:colId xmlns:a16="http://schemas.microsoft.com/office/drawing/2014/main" val="4203886316"/>
                    </a:ext>
                  </a:extLst>
                </a:gridCol>
                <a:gridCol w="1950720">
                  <a:extLst>
                    <a:ext uri="{9D8B030D-6E8A-4147-A177-3AD203B41FA5}">
                      <a16:colId xmlns:a16="http://schemas.microsoft.com/office/drawing/2014/main" val="1368357775"/>
                    </a:ext>
                  </a:extLst>
                </a:gridCol>
                <a:gridCol w="1950720">
                  <a:extLst>
                    <a:ext uri="{9D8B030D-6E8A-4147-A177-3AD203B41FA5}">
                      <a16:colId xmlns:a16="http://schemas.microsoft.com/office/drawing/2014/main" val="538162733"/>
                    </a:ext>
                  </a:extLst>
                </a:gridCol>
                <a:gridCol w="1950720">
                  <a:extLst>
                    <a:ext uri="{9D8B030D-6E8A-4147-A177-3AD203B41FA5}">
                      <a16:colId xmlns:a16="http://schemas.microsoft.com/office/drawing/2014/main" val="2004813969"/>
                    </a:ext>
                  </a:extLst>
                </a:gridCol>
              </a:tblGrid>
              <a:tr h="602177">
                <a:tc>
                  <a:txBody>
                    <a:bodyPr/>
                    <a:lstStyle/>
                    <a:p>
                      <a:pPr rtl="0"/>
                      <a:endParaRPr lang="fr-FR" noProof="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fr-FR" noProof="0">
                          <a:solidFill>
                            <a:schemeClr val="bg1"/>
                          </a:solidFill>
                        </a:rPr>
                        <a:t>Catégorie 1</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rtl="0"/>
                      <a:r>
                        <a:rPr lang="fr-FR" noProof="0">
                          <a:solidFill>
                            <a:schemeClr val="bg1"/>
                          </a:solidFill>
                        </a:rPr>
                        <a:t>Catégorie 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rtl="0"/>
                      <a:r>
                        <a:rPr lang="fr-FR" noProof="0">
                          <a:solidFill>
                            <a:schemeClr val="bg1"/>
                          </a:solidFill>
                        </a:rPr>
                        <a:t>Catégorie 3</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algn="ctr" rtl="0"/>
                      <a:r>
                        <a:rPr lang="fr-FR" noProof="0">
                          <a:solidFill>
                            <a:schemeClr val="bg1"/>
                          </a:solidFill>
                        </a:rPr>
                        <a:t>Catégorie 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42729846"/>
                  </a:ext>
                </a:extLst>
              </a:tr>
              <a:tr h="602177">
                <a:tc>
                  <a:txBody>
                    <a:bodyPr/>
                    <a:lstStyle/>
                    <a:p>
                      <a:pPr algn="ctr" rtl="0"/>
                      <a:r>
                        <a:rPr lang="fr-FR" b="0" noProof="0"/>
                        <a:t>Élément 1 </a:t>
                      </a:r>
                    </a:p>
                  </a:txBody>
                  <a:tcPr anchor="ctr">
                    <a:lnL w="12700" cmpd="sng">
                      <a:noFill/>
                    </a:lnL>
                    <a:lnR w="6350"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a:r>
                        <a:rPr lang="fr-FR" noProof="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a:r>
                        <a:rPr lang="fr-FR" noProof="0"/>
                        <a:t>2,3</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a:r>
                        <a:rPr lang="fr-FR" noProof="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a:r>
                        <a:rPr lang="fr-FR" noProof="0"/>
                        <a:t>5</a:t>
                      </a:r>
                    </a:p>
                  </a:txBody>
                  <a:tcPr anchor="ctr">
                    <a:lnL w="6350" cap="flat" cmpd="sng" algn="ctr">
                      <a:solidFill>
                        <a:schemeClr val="accent4"/>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5059026"/>
                  </a:ext>
                </a:extLst>
              </a:tr>
              <a:tr h="602177">
                <a:tc>
                  <a:txBody>
                    <a:bodyPr/>
                    <a:lstStyle/>
                    <a:p>
                      <a:pPr algn="ctr" rtl="0"/>
                      <a:r>
                        <a:rPr lang="fr-FR" b="0" noProof="0"/>
                        <a:t>Élément 2</a:t>
                      </a:r>
                    </a:p>
                  </a:txBody>
                  <a:tcPr anchor="ctr">
                    <a:lnR w="6350" cap="flat" cmpd="sng" algn="ctr">
                      <a:solidFill>
                        <a:schemeClr val="accent1"/>
                      </a:solidFill>
                      <a:prstDash val="solid"/>
                      <a:round/>
                      <a:headEnd type="none" w="med" len="med"/>
                      <a:tailEnd type="none" w="med" len="med"/>
                    </a:lnR>
                    <a:lnT w="12700" cmpd="sng">
                      <a:noFill/>
                    </a:lnT>
                    <a:noFill/>
                  </a:tcPr>
                </a:tc>
                <a:tc>
                  <a:txBody>
                    <a:bodyPr/>
                    <a:lstStyle/>
                    <a:p>
                      <a:pPr algn="ctr" rtl="0"/>
                      <a:r>
                        <a:rPr lang="fr-FR" noProof="0"/>
                        <a:t>3,2</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12700" cmpd="sng">
                      <a:noFill/>
                    </a:lnT>
                    <a:noFill/>
                  </a:tcPr>
                </a:tc>
                <a:tc>
                  <a:txBody>
                    <a:bodyPr/>
                    <a:lstStyle/>
                    <a:p>
                      <a:pPr algn="ctr" rtl="0"/>
                      <a:r>
                        <a:rPr lang="fr-FR" noProof="0"/>
                        <a:t>5,1</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12700" cmpd="sng">
                      <a:noFill/>
                    </a:lnT>
                    <a:noFill/>
                  </a:tcPr>
                </a:tc>
                <a:tc>
                  <a:txBody>
                    <a:bodyPr/>
                    <a:lstStyle/>
                    <a:p>
                      <a:pPr algn="ctr" rtl="0"/>
                      <a:r>
                        <a:rPr lang="fr-FR" noProof="0"/>
                        <a:t>4,4</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12700" cmpd="sng">
                      <a:noFill/>
                    </a:lnT>
                    <a:noFill/>
                  </a:tcPr>
                </a:tc>
                <a:tc>
                  <a:txBody>
                    <a:bodyPr/>
                    <a:lstStyle/>
                    <a:p>
                      <a:pPr algn="ctr" rtl="0"/>
                      <a:r>
                        <a:rPr lang="fr-FR" noProof="0"/>
                        <a:t>3</a:t>
                      </a:r>
                    </a:p>
                  </a:txBody>
                  <a:tcPr anchor="ctr">
                    <a:lnL w="6350" cap="flat" cmpd="sng" algn="ctr">
                      <a:solidFill>
                        <a:schemeClr val="accent4"/>
                      </a:solidFill>
                      <a:prstDash val="solid"/>
                      <a:round/>
                      <a:headEnd type="none" w="med" len="med"/>
                      <a:tailEnd type="none" w="med" len="med"/>
                    </a:lnL>
                    <a:lnT w="12700" cmpd="sng">
                      <a:noFill/>
                    </a:lnT>
                    <a:noFill/>
                  </a:tcPr>
                </a:tc>
                <a:extLst>
                  <a:ext uri="{0D108BD9-81ED-4DB2-BD59-A6C34878D82A}">
                    <a16:rowId xmlns:a16="http://schemas.microsoft.com/office/drawing/2014/main" val="3783722433"/>
                  </a:ext>
                </a:extLst>
              </a:tr>
              <a:tr h="602177">
                <a:tc>
                  <a:txBody>
                    <a:bodyPr/>
                    <a:lstStyle/>
                    <a:p>
                      <a:pPr algn="ctr" rtl="0"/>
                      <a:r>
                        <a:rPr lang="fr-FR" b="0" noProof="0"/>
                        <a:t>Élément 3</a:t>
                      </a:r>
                    </a:p>
                  </a:txBody>
                  <a:tcPr anchor="ctr">
                    <a:lnR w="6350" cap="flat" cmpd="sng" algn="ctr">
                      <a:solidFill>
                        <a:schemeClr val="accent1"/>
                      </a:solidFill>
                      <a:prstDash val="solid"/>
                      <a:round/>
                      <a:headEnd type="none" w="med" len="med"/>
                      <a:tailEnd type="none" w="med" len="med"/>
                    </a:lnR>
                    <a:noFill/>
                  </a:tcPr>
                </a:tc>
                <a:tc>
                  <a:txBody>
                    <a:bodyPr/>
                    <a:lstStyle/>
                    <a:p>
                      <a:pPr algn="ctr" rtl="0"/>
                      <a:r>
                        <a:rPr lang="fr-FR" noProof="0"/>
                        <a:t>2,1</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rtl="0"/>
                      <a:r>
                        <a:rPr lang="fr-FR" noProof="0"/>
                        <a:t>1,7</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rtl="0"/>
                      <a:r>
                        <a:rPr lang="fr-FR" noProof="0"/>
                        <a:t>2,5</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rtl="0"/>
                      <a:r>
                        <a:rPr lang="fr-FR" noProof="0"/>
                        <a:t>2,8</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1400497281"/>
                  </a:ext>
                </a:extLst>
              </a:tr>
              <a:tr h="602177">
                <a:tc>
                  <a:txBody>
                    <a:bodyPr/>
                    <a:lstStyle/>
                    <a:p>
                      <a:pPr algn="ctr" rtl="0"/>
                      <a:r>
                        <a:rPr lang="fr-FR" b="0" noProof="0"/>
                        <a:t>Élément 4</a:t>
                      </a:r>
                    </a:p>
                  </a:txBody>
                  <a:tcPr anchor="ctr">
                    <a:lnR w="6350" cap="flat" cmpd="sng" algn="ctr">
                      <a:solidFill>
                        <a:schemeClr val="accent1"/>
                      </a:solidFill>
                      <a:prstDash val="solid"/>
                      <a:round/>
                      <a:headEnd type="none" w="med" len="med"/>
                      <a:tailEnd type="none" w="med" len="med"/>
                    </a:lnR>
                    <a:noFill/>
                  </a:tcPr>
                </a:tc>
                <a:tc>
                  <a:txBody>
                    <a:bodyPr/>
                    <a:lstStyle/>
                    <a:p>
                      <a:pPr algn="ctr" rtl="0"/>
                      <a:r>
                        <a:rPr lang="fr-FR" noProof="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rtl="0"/>
                      <a:r>
                        <a:rPr lang="fr-FR" noProof="0"/>
                        <a:t>2,2</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rtl="0"/>
                      <a:r>
                        <a:rPr lang="fr-FR" noProof="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rtl="0"/>
                      <a:r>
                        <a:rPr lang="fr-FR" noProof="0" dirty="0"/>
                        <a:t>7</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567824203"/>
                  </a:ext>
                </a:extLst>
              </a:tr>
            </a:tbl>
          </a:graphicData>
        </a:graphic>
      </p:graphicFrame>
      <p:sp>
        <p:nvSpPr>
          <p:cNvPr id="7" name="Espace réservé du numéro de diapositive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fr-FR" b="1" cap="all" spc="100" smtClean="0">
                <a:solidFill>
                  <a:schemeClr val="accent2"/>
                </a:solidFill>
              </a:rPr>
              <a:t>11</a:t>
            </a:fld>
            <a:endParaRPr lang="fr-FR" b="1" cap="all" spc="100">
              <a:solidFill>
                <a:schemeClr val="accent2"/>
              </a:solidFill>
            </a:endParaRPr>
          </a:p>
        </p:txBody>
      </p:sp>
    </p:spTree>
    <p:extLst>
      <p:ext uri="{BB962C8B-B14F-4D97-AF65-F5344CB8AC3E}">
        <p14:creationId xmlns:p14="http://schemas.microsoft.com/office/powerpoint/2010/main" val="277827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FDFB95-2803-4882-8DE6-333A75D37240}"/>
              </a:ext>
            </a:extLst>
          </p:cNvPr>
          <p:cNvSpPr>
            <a:spLocks noGrp="1"/>
          </p:cNvSpPr>
          <p:nvPr>
            <p:ph type="ctrTitle"/>
          </p:nvPr>
        </p:nvSpPr>
        <p:spPr/>
        <p:txBody>
          <a:bodyPr rtlCol="0"/>
          <a:lstStyle/>
          <a:p>
            <a:pPr rtl="0"/>
            <a:r>
              <a:rPr lang="fr-FR" sz="3600"/>
              <a:t>La meilleure manière de commencer, c’est d’arrêter de parler et de s’y mettre.</a:t>
            </a:r>
            <a:endParaRPr lang="fr-FR"/>
          </a:p>
        </p:txBody>
      </p:sp>
      <p:sp>
        <p:nvSpPr>
          <p:cNvPr id="3" name="Sous-titre 2">
            <a:extLst>
              <a:ext uri="{FF2B5EF4-FFF2-40B4-BE49-F238E27FC236}">
                <a16:creationId xmlns:a16="http://schemas.microsoft.com/office/drawing/2014/main" id="{8AFC25C2-2815-4A92-A043-0CEC83591A94}"/>
              </a:ext>
            </a:extLst>
          </p:cNvPr>
          <p:cNvSpPr>
            <a:spLocks noGrp="1"/>
          </p:cNvSpPr>
          <p:nvPr>
            <p:ph type="subTitle" idx="1"/>
          </p:nvPr>
        </p:nvSpPr>
        <p:spPr/>
        <p:txBody>
          <a:bodyPr rtlCol="0"/>
          <a:lstStyle/>
          <a:p>
            <a:pPr rtl="0"/>
            <a:r>
              <a:rPr lang="fr-FR" sz="1800"/>
              <a:t>Walt Disney</a:t>
            </a:r>
          </a:p>
        </p:txBody>
      </p:sp>
      <p:pic>
        <p:nvPicPr>
          <p:cNvPr id="8" name="Espace réservé d’image 7" descr="coucher de soleil sur des montagnes">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3"/>
          <a:srcRect/>
          <a:stretch/>
        </p:blipFill>
        <p:spPr/>
      </p:pic>
      <p:sp>
        <p:nvSpPr>
          <p:cNvPr id="9" name="Espace réservé du pied de page 8">
            <a:extLst>
              <a:ext uri="{FF2B5EF4-FFF2-40B4-BE49-F238E27FC236}">
                <a16:creationId xmlns:a16="http://schemas.microsoft.com/office/drawing/2014/main" id="{A2055D38-CE59-4FC4-85CE-CF9DA81D858C}"/>
              </a:ext>
            </a:extLst>
          </p:cNvPr>
          <p:cNvSpPr>
            <a:spLocks noGrp="1"/>
          </p:cNvSpPr>
          <p:nvPr>
            <p:ph type="ftr" sz="quarter" idx="11"/>
          </p:nvPr>
        </p:nvSpPr>
        <p:spPr/>
        <p:txBody>
          <a:bodyPr rtlCol="0"/>
          <a:lstStyle/>
          <a:p>
            <a:pPr rtl="0"/>
            <a:r>
              <a:rPr lang="fr-FR"/>
              <a:t>Titre de la présentation</a:t>
            </a:r>
          </a:p>
        </p:txBody>
      </p:sp>
      <p:sp>
        <p:nvSpPr>
          <p:cNvPr id="10" name="Espace réservé du numéro de diapositive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rtlCol="0"/>
          <a:lstStyle/>
          <a:p>
            <a:pPr rtl="0"/>
            <a:fld id="{D8DA9DAA-006C-4F4B-980E-E3DF019B24E2}" type="slidenum">
              <a:rPr lang="fr-FR" smtClean="0"/>
              <a:pPr rtl="0"/>
              <a:t>12</a:t>
            </a:fld>
            <a:endParaRPr lang="fr-FR"/>
          </a:p>
        </p:txBody>
      </p:sp>
    </p:spTree>
    <p:extLst>
      <p:ext uri="{BB962C8B-B14F-4D97-AF65-F5344CB8AC3E}">
        <p14:creationId xmlns:p14="http://schemas.microsoft.com/office/powerpoint/2010/main" val="3561473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F287FE-1EFA-4C15-BFDD-1EE3F2D37BF1}"/>
              </a:ext>
            </a:extLst>
          </p:cNvPr>
          <p:cNvSpPr>
            <a:spLocks noGrp="1"/>
          </p:cNvSpPr>
          <p:nvPr>
            <p:ph type="title"/>
          </p:nvPr>
        </p:nvSpPr>
        <p:spPr/>
        <p:txBody>
          <a:bodyPr rtlCol="0"/>
          <a:lstStyle/>
          <a:p>
            <a:pPr rtl="0"/>
            <a:r>
              <a:rPr lang="fr-FR" dirty="0"/>
              <a:t>Équipe</a:t>
            </a:r>
          </a:p>
        </p:txBody>
      </p:sp>
      <p:sp>
        <p:nvSpPr>
          <p:cNvPr id="5" name="Espace réservé du pied de page 4">
            <a:extLst>
              <a:ext uri="{FF2B5EF4-FFF2-40B4-BE49-F238E27FC236}">
                <a16:creationId xmlns:a16="http://schemas.microsoft.com/office/drawing/2014/main" id="{63B7C214-9C4B-410D-816A-6B3C8059C7BA}"/>
              </a:ext>
            </a:extLst>
          </p:cNvPr>
          <p:cNvSpPr>
            <a:spLocks noGrp="1"/>
          </p:cNvSpPr>
          <p:nvPr>
            <p:ph type="ftr" sz="quarter" idx="11"/>
          </p:nvPr>
        </p:nvSpPr>
        <p:spPr/>
        <p:txBody>
          <a:bodyPr rtlCol="0"/>
          <a:lstStyle/>
          <a:p>
            <a:pPr rtl="0"/>
            <a:r>
              <a:rPr lang="fr-FR" dirty="0"/>
              <a:t>Titre de la présentation</a:t>
            </a:r>
          </a:p>
        </p:txBody>
      </p:sp>
      <p:graphicFrame>
        <p:nvGraphicFramePr>
          <p:cNvPr id="7" name="Espace réservé du contenu 2" descr="Équipe graphique SmartArt">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3819791648"/>
              </p:ext>
            </p:extLst>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Espace réservé de la date 3">
            <a:extLst>
              <a:ext uri="{FF2B5EF4-FFF2-40B4-BE49-F238E27FC236}">
                <a16:creationId xmlns:a16="http://schemas.microsoft.com/office/drawing/2014/main" id="{2F8D5D16-EDC5-46DE-A0B9-0765F4F59BB7}"/>
              </a:ext>
            </a:extLst>
          </p:cNvPr>
          <p:cNvSpPr>
            <a:spLocks noGrp="1"/>
          </p:cNvSpPr>
          <p:nvPr>
            <p:ph type="dt" sz="half" idx="10"/>
          </p:nvPr>
        </p:nvSpPr>
        <p:spPr/>
        <p:txBody>
          <a:bodyPr rtlCol="0"/>
          <a:lstStyle/>
          <a:p>
            <a:pPr rtl="0"/>
            <a:r>
              <a:rPr lang="fr-FR" dirty="0"/>
              <a:t>03/09/20XX</a:t>
            </a:r>
          </a:p>
        </p:txBody>
      </p:sp>
      <p:sp>
        <p:nvSpPr>
          <p:cNvPr id="6" name="Espace réservé du numéro de diapositive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rtlCol="0"/>
          <a:lstStyle/>
          <a:p>
            <a:pPr rtl="0"/>
            <a:fld id="{D8DA9DAA-006C-4F4B-980E-E3DF019B24E2}" type="slidenum">
              <a:rPr lang="fr-FR" smtClean="0"/>
              <a:pPr rtl="0"/>
              <a:t>13</a:t>
            </a:fld>
            <a:endParaRPr lang="fr-FR" dirty="0"/>
          </a:p>
        </p:txBody>
      </p:sp>
    </p:spTree>
    <p:extLst>
      <p:ext uri="{BB962C8B-B14F-4D97-AF65-F5344CB8AC3E}">
        <p14:creationId xmlns:p14="http://schemas.microsoft.com/office/powerpoint/2010/main" val="2270028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485278-3D07-466F-8351-667A2EBEABB8}"/>
              </a:ext>
            </a:extLst>
          </p:cNvPr>
          <p:cNvSpPr>
            <a:spLocks noGrp="1"/>
          </p:cNvSpPr>
          <p:nvPr>
            <p:ph type="title"/>
          </p:nvPr>
        </p:nvSpPr>
        <p:spPr/>
        <p:txBody>
          <a:bodyPr rtlCol="0">
            <a:normAutofit/>
          </a:bodyPr>
          <a:lstStyle/>
          <a:p>
            <a:pPr rtl="0"/>
            <a:r>
              <a:rPr lang="fr-FR" dirty="0"/>
              <a:t>Chronologie</a:t>
            </a:r>
          </a:p>
        </p:txBody>
      </p:sp>
      <p:sp>
        <p:nvSpPr>
          <p:cNvPr id="6" name="Espace réservé du numéro de diapositive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rtlCol="0">
            <a:normAutofit/>
          </a:bodyPr>
          <a:lstStyle/>
          <a:p>
            <a:pPr rtl="0">
              <a:spcAft>
                <a:spcPts val="600"/>
              </a:spcAft>
            </a:pPr>
            <a:fld id="{D8DA9DAA-006C-4F4B-980E-E3DF019B24E2}" type="slidenum">
              <a:rPr lang="fr-FR" b="1" cap="all" spc="100" smtClean="0">
                <a:solidFill>
                  <a:schemeClr val="accent2"/>
                </a:solidFill>
              </a:rPr>
              <a:pPr rtl="0">
                <a:spcAft>
                  <a:spcPts val="600"/>
                </a:spcAft>
              </a:pPr>
              <a:t>14</a:t>
            </a:fld>
            <a:endParaRPr lang="fr-FR" b="1" cap="all" spc="100" dirty="0">
              <a:solidFill>
                <a:schemeClr val="accent2"/>
              </a:solidFill>
            </a:endParaRPr>
          </a:p>
        </p:txBody>
      </p:sp>
      <p:graphicFrame>
        <p:nvGraphicFramePr>
          <p:cNvPr id="14" name="Espace réservé du contenu 6" descr="chronologie Graphique SmartArt">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1388868689"/>
              </p:ext>
            </p:extLst>
          </p:nvPr>
        </p:nvGraphicFramePr>
        <p:xfrm>
          <a:off x="1447800" y="1325880"/>
          <a:ext cx="9906000" cy="441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92886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ACDA59-55A0-4EA5-B3E4-646D1D3B4CEB}"/>
              </a:ext>
            </a:extLst>
          </p:cNvPr>
          <p:cNvSpPr>
            <a:spLocks noGrp="1"/>
          </p:cNvSpPr>
          <p:nvPr>
            <p:ph type="title"/>
          </p:nvPr>
        </p:nvSpPr>
        <p:spPr/>
        <p:txBody>
          <a:bodyPr rtlCol="0">
            <a:normAutofit/>
          </a:bodyPr>
          <a:lstStyle/>
          <a:p>
            <a:pPr rtl="0"/>
            <a:r>
              <a:rPr lang="fr-FR" sz="5400"/>
              <a:t>Titre </a:t>
            </a:r>
          </a:p>
        </p:txBody>
      </p:sp>
      <p:sp>
        <p:nvSpPr>
          <p:cNvPr id="3" name="Espace réservé du texte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2834640" cy="823912"/>
          </a:xfrm>
        </p:spPr>
        <p:txBody>
          <a:bodyPr rtlCol="0">
            <a:normAutofit/>
          </a:bodyPr>
          <a:lstStyle/>
          <a:p>
            <a:pPr rtl="0"/>
            <a:r>
              <a:rPr lang="fr-FR"/>
              <a:t>Sous-titre</a:t>
            </a:r>
          </a:p>
        </p:txBody>
      </p:sp>
      <p:sp>
        <p:nvSpPr>
          <p:cNvPr id="4" name="Espace réservé du contenu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2834640" cy="3915390"/>
          </a:xfrm>
        </p:spPr>
        <p:txBody>
          <a:bodyPr rtlCol="0">
            <a:normAutofit/>
          </a:bodyPr>
          <a:lstStyle/>
          <a:p>
            <a:pPr rtl="0">
              <a:lnSpc>
                <a:spcPct val="100000"/>
              </a:lnSpc>
            </a:pPr>
            <a:r>
              <a:rPr lang="fr-FR" sz="1800" dirty="0"/>
              <a:t>Ajoutez du texte, des images, des dessins et des vidéos. </a:t>
            </a:r>
          </a:p>
          <a:p>
            <a:pPr rtl="0">
              <a:lnSpc>
                <a:spcPct val="100000"/>
              </a:lnSpc>
            </a:pPr>
            <a:r>
              <a:rPr lang="fr-FR" sz="1800" dirty="0"/>
              <a:t>Ajoutez des transitions, des animations et des mouvements. </a:t>
            </a:r>
          </a:p>
          <a:p>
            <a:pPr rtl="0">
              <a:lnSpc>
                <a:spcPct val="100000"/>
              </a:lnSpc>
            </a:pPr>
            <a:r>
              <a:rPr lang="fr-FR" sz="1800" dirty="0"/>
              <a:t>Enregistrez sur OneDrive et accédez à vos présentations à partir de votre ordinateur, tablette ou téléphone. </a:t>
            </a:r>
          </a:p>
        </p:txBody>
      </p:sp>
      <p:sp>
        <p:nvSpPr>
          <p:cNvPr id="5" name="Espace réservé du texte 4">
            <a:extLst>
              <a:ext uri="{FF2B5EF4-FFF2-40B4-BE49-F238E27FC236}">
                <a16:creationId xmlns:a16="http://schemas.microsoft.com/office/drawing/2014/main" id="{2347FB98-C049-45C5-86B4-4CF44B247B2C}"/>
              </a:ext>
            </a:extLst>
          </p:cNvPr>
          <p:cNvSpPr>
            <a:spLocks noGrp="1"/>
          </p:cNvSpPr>
          <p:nvPr>
            <p:ph type="body" sz="quarter" idx="3"/>
          </p:nvPr>
        </p:nvSpPr>
        <p:spPr>
          <a:xfrm>
            <a:off x="4987335" y="1681163"/>
            <a:ext cx="2834640" cy="823912"/>
          </a:xfrm>
        </p:spPr>
        <p:txBody>
          <a:bodyPr rtlCol="0">
            <a:normAutofit/>
          </a:bodyPr>
          <a:lstStyle/>
          <a:p>
            <a:pPr rtl="0"/>
            <a:r>
              <a:rPr lang="fr-FR"/>
              <a:t>Sous-titre</a:t>
            </a:r>
          </a:p>
        </p:txBody>
      </p:sp>
      <p:sp>
        <p:nvSpPr>
          <p:cNvPr id="6" name="Espace réservé du contenu 5">
            <a:extLst>
              <a:ext uri="{FF2B5EF4-FFF2-40B4-BE49-F238E27FC236}">
                <a16:creationId xmlns:a16="http://schemas.microsoft.com/office/drawing/2014/main" id="{5A74CB9D-E60B-4C8A-B4E7-23BC1D9FA66E}"/>
              </a:ext>
            </a:extLst>
          </p:cNvPr>
          <p:cNvSpPr>
            <a:spLocks noGrp="1"/>
          </p:cNvSpPr>
          <p:nvPr>
            <p:ph sz="quarter" idx="4"/>
          </p:nvPr>
        </p:nvSpPr>
        <p:spPr>
          <a:xfrm>
            <a:off x="4987335" y="2505075"/>
            <a:ext cx="2834640" cy="3915390"/>
          </a:xfrm>
        </p:spPr>
        <p:txBody>
          <a:bodyPr rtlCol="0">
            <a:normAutofit/>
          </a:bodyPr>
          <a:lstStyle/>
          <a:p>
            <a:pPr rtl="0">
              <a:lnSpc>
                <a:spcPct val="100000"/>
              </a:lnSpc>
            </a:pPr>
            <a:r>
              <a:rPr lang="fr-FR" sz="1800"/>
              <a:t>Ouvrez le volet Idées de conception pour transformer instantanément vos diapositives. </a:t>
            </a:r>
          </a:p>
          <a:p>
            <a:pPr rtl="0">
              <a:lnSpc>
                <a:spcPct val="100000"/>
              </a:lnSpc>
            </a:pPr>
            <a:r>
              <a:rPr lang="fr-FR" sz="1800"/>
              <a:t>Lorsque nous avons des idées de conception, c’est ici que nous vous les présentons. </a:t>
            </a:r>
          </a:p>
        </p:txBody>
      </p:sp>
      <p:sp>
        <p:nvSpPr>
          <p:cNvPr id="11" name="Espace réservé du texte 4">
            <a:extLst>
              <a:ext uri="{FF2B5EF4-FFF2-40B4-BE49-F238E27FC236}">
                <a16:creationId xmlns:a16="http://schemas.microsoft.com/office/drawing/2014/main" id="{CE6B5B72-43F9-4438-A504-FD3C083AB96D}"/>
              </a:ext>
            </a:extLst>
          </p:cNvPr>
          <p:cNvSpPr txBox="1">
            <a:spLocks/>
          </p:cNvSpPr>
          <p:nvPr/>
        </p:nvSpPr>
        <p:spPr>
          <a:xfrm>
            <a:off x="8526870" y="1681163"/>
            <a:ext cx="283464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rtl="0"/>
            <a:r>
              <a:rPr lang="fr-FR"/>
              <a:t>Sous-titre</a:t>
            </a:r>
          </a:p>
        </p:txBody>
      </p:sp>
      <p:sp>
        <p:nvSpPr>
          <p:cNvPr id="13" name="Espace réservé du contenu 5">
            <a:extLst>
              <a:ext uri="{FF2B5EF4-FFF2-40B4-BE49-F238E27FC236}">
                <a16:creationId xmlns:a16="http://schemas.microsoft.com/office/drawing/2014/main" id="{DE486408-F529-4D60-A080-911A0851FE1B}"/>
              </a:ext>
            </a:extLst>
          </p:cNvPr>
          <p:cNvSpPr txBox="1">
            <a:spLocks/>
          </p:cNvSpPr>
          <p:nvPr/>
        </p:nvSpPr>
        <p:spPr>
          <a:xfrm>
            <a:off x="8526870" y="2505075"/>
            <a:ext cx="2834640" cy="39153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lnSpc>
                <a:spcPct val="100000"/>
              </a:lnSpc>
            </a:pPr>
            <a:r>
              <a:rPr lang="fr-FR" sz="1800"/>
              <a:t>Ce thème PowerPoint utilise sa propre série de couleurs, de polices et d’effets pour créer l’apparence générale de ces diapositives. </a:t>
            </a:r>
          </a:p>
          <a:p>
            <a:pPr rtl="0">
              <a:lnSpc>
                <a:spcPct val="100000"/>
              </a:lnSpc>
            </a:pPr>
            <a:r>
              <a:rPr lang="fr-FR" sz="1800"/>
              <a:t>PowerPoint inclut de nombreux thèmes pour donner à votre présentation la personnalité qui convient. </a:t>
            </a:r>
          </a:p>
        </p:txBody>
      </p:sp>
    </p:spTree>
    <p:extLst>
      <p:ext uri="{BB962C8B-B14F-4D97-AF65-F5344CB8AC3E}">
        <p14:creationId xmlns:p14="http://schemas.microsoft.com/office/powerpoint/2010/main" val="1403455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9FB28F-C9D7-439B-B863-44B4E851A0B0}"/>
              </a:ext>
            </a:extLst>
          </p:cNvPr>
          <p:cNvSpPr>
            <a:spLocks noGrp="1"/>
          </p:cNvSpPr>
          <p:nvPr>
            <p:ph type="ctrTitle"/>
          </p:nvPr>
        </p:nvSpPr>
        <p:spPr/>
        <p:txBody>
          <a:bodyPr rtlCol="0"/>
          <a:lstStyle/>
          <a:p>
            <a:pPr rtl="0"/>
            <a:r>
              <a:rPr lang="fr-FR"/>
              <a:t>Récapitulatif</a:t>
            </a:r>
          </a:p>
        </p:txBody>
      </p:sp>
      <p:sp>
        <p:nvSpPr>
          <p:cNvPr id="8" name="Sous-titre 7">
            <a:extLst>
              <a:ext uri="{FF2B5EF4-FFF2-40B4-BE49-F238E27FC236}">
                <a16:creationId xmlns:a16="http://schemas.microsoft.com/office/drawing/2014/main" id="{50061247-EA4F-4DFA-AFCE-648487762CF7}"/>
              </a:ext>
            </a:extLst>
          </p:cNvPr>
          <p:cNvSpPr>
            <a:spLocks noGrp="1"/>
          </p:cNvSpPr>
          <p:nvPr>
            <p:ph type="subTitle" idx="1"/>
          </p:nvPr>
        </p:nvSpPr>
        <p:spPr/>
        <p:txBody>
          <a:bodyPr rtlCol="0"/>
          <a:lstStyle/>
          <a:p>
            <a:pPr rtl="0"/>
            <a:r>
              <a:rPr lang="fr-FR"/>
              <a:t>Avec PowerPoint, vous pouvez créer des présentations et partager votre travail avec d’autres personnes, où qu’elles soient. Tapez ici le texte souhaité pour commencer. Vous pouvez également ajouter des images, des dessins et des vidéos sur ce modèle. Enregistrez sur OneDrive et accédez à vos présentations à partir de votre ordinateur, tablette ou téléphone. </a:t>
            </a:r>
          </a:p>
        </p:txBody>
      </p:sp>
      <p:pic>
        <p:nvPicPr>
          <p:cNvPr id="22" name="Espace réservé d’image 21" descr="lumière d’avant le crépuscule sur des montagnes">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3"/>
          <a:srcRect t="63" b="63"/>
          <a:stretch/>
        </p:blipFill>
        <p:spPr/>
      </p:pic>
      <p:pic>
        <p:nvPicPr>
          <p:cNvPr id="18" name="Espace réservé d’image 17" descr="coucher de soleil sur des montagnes">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4"/>
          <a:srcRect t="177" b="177"/>
          <a:stretch/>
        </p:blipFill>
        <p:spPr/>
      </p:pic>
      <p:pic>
        <p:nvPicPr>
          <p:cNvPr id="20" name="Espace réservé d’image 19" descr="coucher de soleil sur des montagnes">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5"/>
          <a:srcRect t="209" b="209"/>
          <a:stretch/>
        </p:blipFill>
        <p:spPr/>
      </p:pic>
      <p:sp>
        <p:nvSpPr>
          <p:cNvPr id="23" name="Espace réservé du pied de page 22">
            <a:extLst>
              <a:ext uri="{FF2B5EF4-FFF2-40B4-BE49-F238E27FC236}">
                <a16:creationId xmlns:a16="http://schemas.microsoft.com/office/drawing/2014/main" id="{249ACE4E-0038-4BA2-8883-8C3F73B79C44}"/>
              </a:ext>
            </a:extLst>
          </p:cNvPr>
          <p:cNvSpPr>
            <a:spLocks noGrp="1"/>
          </p:cNvSpPr>
          <p:nvPr>
            <p:ph type="ftr" sz="quarter" idx="11"/>
          </p:nvPr>
        </p:nvSpPr>
        <p:spPr/>
        <p:txBody>
          <a:bodyPr rtlCol="0"/>
          <a:lstStyle/>
          <a:p>
            <a:pPr rtl="0"/>
            <a:r>
              <a:rPr lang="fr-FR"/>
              <a:t>Titre de la présentation</a:t>
            </a:r>
          </a:p>
        </p:txBody>
      </p:sp>
      <p:sp>
        <p:nvSpPr>
          <p:cNvPr id="24" name="Espace réservé du numéro de diapositive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rtlCol="0"/>
          <a:lstStyle/>
          <a:p>
            <a:pPr rtl="0"/>
            <a:fld id="{D8DA9DAA-006C-4F4B-980E-E3DF019B24E2}" type="slidenum">
              <a:rPr lang="fr-FR" smtClean="0"/>
              <a:pPr rtl="0"/>
              <a:t>16</a:t>
            </a:fld>
            <a:endParaRPr lang="fr-FR"/>
          </a:p>
        </p:txBody>
      </p:sp>
    </p:spTree>
    <p:extLst>
      <p:ext uri="{BB962C8B-B14F-4D97-AF65-F5344CB8AC3E}">
        <p14:creationId xmlns:p14="http://schemas.microsoft.com/office/powerpoint/2010/main" val="3584772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Espace réservé de la date 21">
            <a:extLst>
              <a:ext uri="{FF2B5EF4-FFF2-40B4-BE49-F238E27FC236}">
                <a16:creationId xmlns:a16="http://schemas.microsoft.com/office/drawing/2014/main" id="{692474E6-3035-46B8-9C05-9B4204E8ED39}"/>
              </a:ext>
            </a:extLst>
          </p:cNvPr>
          <p:cNvSpPr>
            <a:spLocks noGrp="1"/>
          </p:cNvSpPr>
          <p:nvPr>
            <p:ph type="dt" sz="half" idx="10"/>
          </p:nvPr>
        </p:nvSpPr>
        <p:spPr/>
        <p:txBody>
          <a:bodyPr rtlCol="0"/>
          <a:lstStyle/>
          <a:p>
            <a:pPr rtl="0"/>
            <a:r>
              <a:rPr lang="fr-FR"/>
              <a:t>03/09/20XX</a:t>
            </a:r>
          </a:p>
        </p:txBody>
      </p:sp>
      <p:sp>
        <p:nvSpPr>
          <p:cNvPr id="24" name="Espace réservé du numéro de diapositive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rtlCol="0"/>
          <a:lstStyle/>
          <a:p>
            <a:pPr rtl="0"/>
            <a:fld id="{D8DA9DAA-006C-4F4B-980E-E3DF019B24E2}" type="slidenum">
              <a:rPr lang="fr-FR" smtClean="0"/>
              <a:pPr rtl="0"/>
              <a:t>17</a:t>
            </a:fld>
            <a:endParaRPr lang="fr-FR"/>
          </a:p>
        </p:txBody>
      </p:sp>
      <p:sp>
        <p:nvSpPr>
          <p:cNvPr id="23" name="Espace réservé du pied de page 22">
            <a:extLst>
              <a:ext uri="{FF2B5EF4-FFF2-40B4-BE49-F238E27FC236}">
                <a16:creationId xmlns:a16="http://schemas.microsoft.com/office/drawing/2014/main" id="{DE8D546E-0F46-4CC0-B2B1-8B2430D00C0C}"/>
              </a:ext>
            </a:extLst>
          </p:cNvPr>
          <p:cNvSpPr>
            <a:spLocks noGrp="1"/>
          </p:cNvSpPr>
          <p:nvPr>
            <p:ph type="ftr" sz="quarter" idx="11"/>
          </p:nvPr>
        </p:nvSpPr>
        <p:spPr/>
        <p:txBody>
          <a:bodyPr rtlCol="0"/>
          <a:lstStyle/>
          <a:p>
            <a:pPr rtl="0"/>
            <a:r>
              <a:rPr lang="fr-FR"/>
              <a:t>Titre de la présentation</a:t>
            </a:r>
          </a:p>
        </p:txBody>
      </p:sp>
      <p:pic>
        <p:nvPicPr>
          <p:cNvPr id="9" name="Espace réservé d’image 8" descr="coucher de soleil sur des montagnes">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3"/>
          <a:srcRect t="41" b="41"/>
          <a:stretch/>
        </p:blipFill>
        <p:spPr/>
      </p:pic>
      <p:pic>
        <p:nvPicPr>
          <p:cNvPr id="11" name="Espace réservé d’image 10" descr="coucher de soleil sur des montagnes">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4"/>
          <a:srcRect t="347" b="347"/>
          <a:stretch/>
        </p:blipFill>
        <p:spPr/>
      </p:pic>
      <p:sp>
        <p:nvSpPr>
          <p:cNvPr id="6" name="Titre 5">
            <a:extLst>
              <a:ext uri="{FF2B5EF4-FFF2-40B4-BE49-F238E27FC236}">
                <a16:creationId xmlns:a16="http://schemas.microsoft.com/office/drawing/2014/main" id="{FF777B66-94CB-491C-AC6B-BDAC98E21D57}"/>
              </a:ext>
            </a:extLst>
          </p:cNvPr>
          <p:cNvSpPr>
            <a:spLocks noGrp="1"/>
          </p:cNvSpPr>
          <p:nvPr>
            <p:ph type="title"/>
          </p:nvPr>
        </p:nvSpPr>
        <p:spPr/>
        <p:txBody>
          <a:bodyPr rtlCol="0"/>
          <a:lstStyle/>
          <a:p>
            <a:pPr rtl="0"/>
            <a:r>
              <a:rPr lang="fr-FR"/>
              <a:t>Merci</a:t>
            </a:r>
          </a:p>
        </p:txBody>
      </p:sp>
      <p:sp>
        <p:nvSpPr>
          <p:cNvPr id="7" name="Espace réservé du texte 6">
            <a:extLst>
              <a:ext uri="{FF2B5EF4-FFF2-40B4-BE49-F238E27FC236}">
                <a16:creationId xmlns:a16="http://schemas.microsoft.com/office/drawing/2014/main" id="{42AF1107-8D35-4E35-93C7-D3640946F742}"/>
              </a:ext>
            </a:extLst>
          </p:cNvPr>
          <p:cNvSpPr>
            <a:spLocks noGrp="1"/>
          </p:cNvSpPr>
          <p:nvPr>
            <p:ph type="body" sz="quarter" idx="13"/>
          </p:nvPr>
        </p:nvSpPr>
        <p:spPr/>
        <p:txBody>
          <a:bodyPr rtlCol="0"/>
          <a:lstStyle/>
          <a:p>
            <a:pPr rtl="0"/>
            <a:r>
              <a:rPr lang="fr-FR"/>
              <a:t>Nom du présentateur</a:t>
            </a:r>
          </a:p>
          <a:p>
            <a:pPr rtl="0"/>
            <a:r>
              <a:rPr lang="fr-FR"/>
              <a:t>Adresse e-mail</a:t>
            </a:r>
          </a:p>
          <a:p>
            <a:pPr rtl="0"/>
            <a:r>
              <a:rPr lang="fr-FR"/>
              <a:t>Site web</a:t>
            </a:r>
          </a:p>
          <a:p>
            <a:pPr rtl="0"/>
            <a:endParaRPr lang="fr-FR"/>
          </a:p>
        </p:txBody>
      </p:sp>
      <p:pic>
        <p:nvPicPr>
          <p:cNvPr id="15" name="Espace réservé d’image 14" descr="lumière d’avant le crépuscule sur des montagnes">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5"/>
          <a:srcRect l="16" r="16"/>
          <a:stretch/>
        </p:blipFill>
        <p:spPr/>
      </p:pic>
      <p:pic>
        <p:nvPicPr>
          <p:cNvPr id="13" name="Espace réservé d’image 12" descr="lumière d’avant l’aube sur des montagnes">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6"/>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DDBBC93-70DF-4E4E-98E3-08124185AB18}"/>
              </a:ext>
            </a:extLst>
          </p:cNvPr>
          <p:cNvSpPr>
            <a:spLocks noGrp="1"/>
          </p:cNvSpPr>
          <p:nvPr>
            <p:ph type="title"/>
          </p:nvPr>
        </p:nvSpPr>
        <p:spPr/>
        <p:txBody>
          <a:bodyPr rtlCol="0"/>
          <a:lstStyle/>
          <a:p>
            <a:pPr rtl="0"/>
            <a:r>
              <a:rPr lang="fr-FR" b="1" cap="all" spc="400" dirty="0">
                <a:solidFill>
                  <a:schemeClr val="bg1"/>
                </a:solidFill>
                <a:latin typeface="+mn-lt"/>
              </a:rPr>
              <a:t>Plan de travail</a:t>
            </a:r>
            <a:endParaRPr lang="fr-FR" dirty="0"/>
          </a:p>
        </p:txBody>
      </p:sp>
      <p:sp>
        <p:nvSpPr>
          <p:cNvPr id="4" name="Espace réservé du texte 3">
            <a:extLst>
              <a:ext uri="{FF2B5EF4-FFF2-40B4-BE49-F238E27FC236}">
                <a16:creationId xmlns:a16="http://schemas.microsoft.com/office/drawing/2014/main" id="{65DE74E9-AA78-46C1-845A-0B72FA8AF35E}"/>
              </a:ext>
            </a:extLst>
          </p:cNvPr>
          <p:cNvSpPr>
            <a:spLocks noGrp="1"/>
          </p:cNvSpPr>
          <p:nvPr>
            <p:ph type="body" sz="quarter" idx="13"/>
          </p:nvPr>
        </p:nvSpPr>
        <p:spPr/>
        <p:txBody>
          <a:bodyPr rtlCol="0"/>
          <a:lstStyle/>
          <a:p>
            <a:pPr algn="r" rtl="0"/>
            <a:r>
              <a:rPr lang="fr-FR" sz="1800" dirty="0">
                <a:solidFill>
                  <a:schemeClr val="bg1"/>
                </a:solidFill>
              </a:rPr>
              <a:t>Introduction</a:t>
            </a:r>
          </a:p>
          <a:p>
            <a:pPr algn="r" rtl="0"/>
            <a:r>
              <a:rPr lang="fr-FR" sz="1800" dirty="0">
                <a:solidFill>
                  <a:schemeClr val="bg1"/>
                </a:solidFill>
              </a:rPr>
              <a:t>Inventaire</a:t>
            </a:r>
          </a:p>
          <a:p>
            <a:pPr algn="r" rtl="0"/>
            <a:r>
              <a:rPr lang="fr-FR" sz="1800" dirty="0">
                <a:solidFill>
                  <a:schemeClr val="bg1"/>
                </a:solidFill>
              </a:rPr>
              <a:t>données</a:t>
            </a:r>
          </a:p>
          <a:p>
            <a:pPr algn="r" rtl="0"/>
            <a:r>
              <a:rPr lang="fr-FR" dirty="0"/>
              <a:t>Spectrogrammes</a:t>
            </a:r>
          </a:p>
          <a:p>
            <a:pPr algn="r" rtl="0"/>
            <a:r>
              <a:rPr lang="fr-FR" sz="1800" dirty="0">
                <a:solidFill>
                  <a:schemeClr val="bg1"/>
                </a:solidFill>
              </a:rPr>
              <a:t>Inférence</a:t>
            </a:r>
          </a:p>
          <a:p>
            <a:pPr algn="r" rtl="0"/>
            <a:r>
              <a:rPr lang="fr-FR" dirty="0"/>
              <a:t>Conclusions</a:t>
            </a:r>
            <a:endParaRPr lang="fr-FR" sz="1800" dirty="0">
              <a:solidFill>
                <a:schemeClr val="bg1"/>
              </a:solidFill>
            </a:endParaRPr>
          </a:p>
        </p:txBody>
      </p:sp>
      <p:pic>
        <p:nvPicPr>
          <p:cNvPr id="6" name="Espace réservé d’image 5" descr="coucher de soleil sur des montagnes">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3"/>
          <a:srcRect/>
          <a:stretch/>
        </p:blipFill>
        <p:spPr/>
      </p:pic>
      <p:sp>
        <p:nvSpPr>
          <p:cNvPr id="7" name="Espace réservé de la date 6">
            <a:extLst>
              <a:ext uri="{FF2B5EF4-FFF2-40B4-BE49-F238E27FC236}">
                <a16:creationId xmlns:a16="http://schemas.microsoft.com/office/drawing/2014/main" id="{05C25F72-F9A7-42F9-9720-0801ED77D4D1}"/>
              </a:ext>
            </a:extLst>
          </p:cNvPr>
          <p:cNvSpPr>
            <a:spLocks noGrp="1"/>
          </p:cNvSpPr>
          <p:nvPr>
            <p:ph type="dt" sz="half" idx="10"/>
          </p:nvPr>
        </p:nvSpPr>
        <p:spPr/>
        <p:txBody>
          <a:bodyPr rtlCol="0"/>
          <a:lstStyle/>
          <a:p>
            <a:pPr rtl="0"/>
            <a:r>
              <a:rPr lang="fr-FR" dirty="0"/>
              <a:t>G2Net</a:t>
            </a:r>
          </a:p>
        </p:txBody>
      </p:sp>
      <p:sp>
        <p:nvSpPr>
          <p:cNvPr id="8" name="Espace réservé du pied de page 7">
            <a:extLst>
              <a:ext uri="{FF2B5EF4-FFF2-40B4-BE49-F238E27FC236}">
                <a16:creationId xmlns:a16="http://schemas.microsoft.com/office/drawing/2014/main" id="{AEEDFC2F-FF0A-4EC9-A0BB-0AA2B1E6BA4A}"/>
              </a:ext>
            </a:extLst>
          </p:cNvPr>
          <p:cNvSpPr>
            <a:spLocks noGrp="1"/>
          </p:cNvSpPr>
          <p:nvPr>
            <p:ph type="ftr" sz="quarter" idx="11"/>
          </p:nvPr>
        </p:nvSpPr>
        <p:spPr/>
        <p:txBody>
          <a:bodyPr rtlCol="0"/>
          <a:lstStyle/>
          <a:p>
            <a:pPr rtl="0"/>
            <a:r>
              <a:rPr lang="fr-FR" dirty="0"/>
              <a:t>Compétition </a:t>
            </a:r>
            <a:r>
              <a:rPr lang="fr-FR" dirty="0" err="1"/>
              <a:t>kaggle</a:t>
            </a:r>
            <a:endParaRPr lang="fr-FR" dirty="0"/>
          </a:p>
        </p:txBody>
      </p:sp>
      <p:sp>
        <p:nvSpPr>
          <p:cNvPr id="9" name="Espace réservé du numéro de diapositive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rtlCol="0"/>
          <a:lstStyle/>
          <a:p>
            <a:pPr rtl="0"/>
            <a:fld id="{D8DA9DAA-006C-4F4B-980E-E3DF019B24E2}" type="slidenum">
              <a:rPr lang="fr-FR" smtClean="0"/>
              <a:pPr/>
              <a:t>2</a:t>
            </a:fld>
            <a:endParaRPr lang="fr-FR"/>
          </a:p>
        </p:txBody>
      </p:sp>
    </p:spTree>
    <p:extLst>
      <p:ext uri="{BB962C8B-B14F-4D97-AF65-F5344CB8AC3E}">
        <p14:creationId xmlns:p14="http://schemas.microsoft.com/office/powerpoint/2010/main" val="1613598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0115FF41-AFA4-4D25-AB42-AB034F4B4FEC}"/>
              </a:ext>
            </a:extLst>
          </p:cNvPr>
          <p:cNvSpPr>
            <a:spLocks noGrp="1"/>
          </p:cNvSpPr>
          <p:nvPr>
            <p:ph type="title"/>
          </p:nvPr>
        </p:nvSpPr>
        <p:spPr/>
        <p:txBody>
          <a:bodyPr rtlCol="0"/>
          <a:lstStyle/>
          <a:p>
            <a:pPr rtl="0"/>
            <a:r>
              <a:rPr lang="fr-FR" sz="5400" dirty="0"/>
              <a:t>Introduction</a:t>
            </a:r>
            <a:endParaRPr lang="fr-FR" dirty="0"/>
          </a:p>
        </p:txBody>
      </p:sp>
      <p:sp>
        <p:nvSpPr>
          <p:cNvPr id="4" name="Espace réservé du contenu 3">
            <a:extLst>
              <a:ext uri="{FF2B5EF4-FFF2-40B4-BE49-F238E27FC236}">
                <a16:creationId xmlns:a16="http://schemas.microsoft.com/office/drawing/2014/main" id="{B0881FA9-F3B0-4912-B0E1-352094195C30}"/>
              </a:ext>
            </a:extLst>
          </p:cNvPr>
          <p:cNvSpPr>
            <a:spLocks noGrp="1"/>
          </p:cNvSpPr>
          <p:nvPr>
            <p:ph idx="1"/>
          </p:nvPr>
        </p:nvSpPr>
        <p:spPr/>
        <p:txBody>
          <a:bodyPr rtlCol="0">
            <a:normAutofit lnSpcReduction="10000"/>
          </a:bodyPr>
          <a:lstStyle/>
          <a:p>
            <a:pPr rtl="0"/>
            <a:r>
              <a:rPr lang="fr-FR" sz="2000" dirty="0"/>
              <a:t>Le 11 février 2016 était confirmée la détection d’une onde gravitationnelle datée du 14 septembre 2015 (GW150914). </a:t>
            </a:r>
          </a:p>
          <a:p>
            <a:pPr rtl="0"/>
            <a:r>
              <a:rPr lang="fr-FR" dirty="0"/>
              <a:t>Les deux LIGO à l’œuvre, localisés en Amérique du nord, seront rejoint par le </a:t>
            </a:r>
            <a:r>
              <a:rPr lang="fr-FR" dirty="0" err="1"/>
              <a:t>Virgo</a:t>
            </a:r>
            <a:r>
              <a:rPr lang="fr-FR" dirty="0"/>
              <a:t> Européen en 2017.</a:t>
            </a:r>
          </a:p>
          <a:p>
            <a:pPr rtl="0"/>
            <a:r>
              <a:rPr lang="fr-FR" dirty="0"/>
              <a:t>Cela porte au nombre de 3 les structures capables de d’enregistrer ces évènements lors de chocs massifs au sein de notre univers.</a:t>
            </a:r>
            <a:endParaRPr lang="fr-FR" sz="2000" dirty="0"/>
          </a:p>
          <a:p>
            <a:pPr rtl="0"/>
            <a:endParaRPr lang="fr-FR" dirty="0"/>
          </a:p>
        </p:txBody>
      </p:sp>
      <p:pic>
        <p:nvPicPr>
          <p:cNvPr id="8" name="Espace réservé d’image 7" descr="lumière d’avant l’aube sur des montagnes">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3"/>
          <a:srcRect l="71" r="71"/>
          <a:stretch/>
        </p:blipFill>
        <p:spPr/>
      </p:pic>
      <p:sp>
        <p:nvSpPr>
          <p:cNvPr id="9" name="Espace réservé de la date 8">
            <a:extLst>
              <a:ext uri="{FF2B5EF4-FFF2-40B4-BE49-F238E27FC236}">
                <a16:creationId xmlns:a16="http://schemas.microsoft.com/office/drawing/2014/main" id="{D45C472E-4078-40A0-83A2-652E8356EDCB}"/>
              </a:ext>
            </a:extLst>
          </p:cNvPr>
          <p:cNvSpPr>
            <a:spLocks noGrp="1"/>
          </p:cNvSpPr>
          <p:nvPr>
            <p:ph type="dt" sz="half" idx="10"/>
          </p:nvPr>
        </p:nvSpPr>
        <p:spPr/>
        <p:txBody>
          <a:bodyPr rtlCol="0"/>
          <a:lstStyle/>
          <a:p>
            <a:pPr rtl="0"/>
            <a:r>
              <a:rPr lang="fr-FR" dirty="0"/>
              <a:t>03/09/20XX</a:t>
            </a:r>
          </a:p>
        </p:txBody>
      </p:sp>
      <p:sp>
        <p:nvSpPr>
          <p:cNvPr id="10" name="Espace réservé du pied de page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fr-FR" dirty="0"/>
              <a:t>G2net</a:t>
            </a:r>
          </a:p>
        </p:txBody>
      </p:sp>
      <p:sp>
        <p:nvSpPr>
          <p:cNvPr id="11" name="Espace réservé du numéro de diapositive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fr-FR" smtClean="0"/>
              <a:pPr/>
              <a:t>3</a:t>
            </a:fld>
            <a:endParaRPr lang="fr-FR"/>
          </a:p>
        </p:txBody>
      </p:sp>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F2FB0B-15EC-453B-BC9B-69AD35DDCEA3}"/>
              </a:ext>
            </a:extLst>
          </p:cNvPr>
          <p:cNvSpPr>
            <a:spLocks noGrp="1"/>
          </p:cNvSpPr>
          <p:nvPr>
            <p:ph type="ctrTitle"/>
          </p:nvPr>
        </p:nvSpPr>
        <p:spPr/>
        <p:txBody>
          <a:bodyPr rtlCol="0"/>
          <a:lstStyle/>
          <a:p>
            <a:pPr rtl="0"/>
            <a:r>
              <a:rPr lang="fr-FR" b="1" cap="all" spc="400" dirty="0">
                <a:solidFill>
                  <a:schemeClr val="bg1"/>
                </a:solidFill>
                <a:latin typeface="+mn-lt"/>
              </a:rPr>
              <a:t>Inventaire</a:t>
            </a:r>
            <a:endParaRPr lang="fr-FR" dirty="0"/>
          </a:p>
        </p:txBody>
      </p:sp>
      <p:sp>
        <p:nvSpPr>
          <p:cNvPr id="3" name="Sous-titre 2">
            <a:extLst>
              <a:ext uri="{FF2B5EF4-FFF2-40B4-BE49-F238E27FC236}">
                <a16:creationId xmlns:a16="http://schemas.microsoft.com/office/drawing/2014/main" id="{05408798-0DB3-46BF-880E-7BB904D700F6}"/>
              </a:ext>
            </a:extLst>
          </p:cNvPr>
          <p:cNvSpPr>
            <a:spLocks noGrp="1"/>
          </p:cNvSpPr>
          <p:nvPr>
            <p:ph type="subTitle" idx="1"/>
          </p:nvPr>
        </p:nvSpPr>
        <p:spPr/>
        <p:txBody>
          <a:bodyPr rtlCol="0"/>
          <a:lstStyle/>
          <a:p>
            <a:pPr rtl="0"/>
            <a:r>
              <a:rPr lang="fr-FR" sz="2000" dirty="0">
                <a:solidFill>
                  <a:schemeClr val="bg1"/>
                </a:solidFill>
              </a:rPr>
              <a:t>Moyens mis en </a:t>
            </a:r>
            <a:r>
              <a:rPr lang="fr-FR" sz="2000" dirty="0" err="1">
                <a:solidFill>
                  <a:schemeClr val="bg1"/>
                </a:solidFill>
              </a:rPr>
              <a:t>oeuvre</a:t>
            </a:r>
            <a:endParaRPr lang="fr-FR" dirty="0"/>
          </a:p>
        </p:txBody>
      </p:sp>
    </p:spTree>
    <p:extLst>
      <p:ext uri="{BB962C8B-B14F-4D97-AF65-F5344CB8AC3E}">
        <p14:creationId xmlns:p14="http://schemas.microsoft.com/office/powerpoint/2010/main" val="2227882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ACDA59-55A0-4EA5-B3E4-646D1D3B4CEB}"/>
              </a:ext>
            </a:extLst>
          </p:cNvPr>
          <p:cNvSpPr>
            <a:spLocks noGrp="1"/>
          </p:cNvSpPr>
          <p:nvPr>
            <p:ph type="title"/>
          </p:nvPr>
        </p:nvSpPr>
        <p:spPr/>
        <p:txBody>
          <a:bodyPr rtlCol="0">
            <a:normAutofit/>
          </a:bodyPr>
          <a:lstStyle/>
          <a:p>
            <a:pPr rtl="0"/>
            <a:r>
              <a:rPr lang="fr-FR" sz="5400" dirty="0"/>
              <a:t>Inventaire</a:t>
            </a:r>
          </a:p>
        </p:txBody>
      </p:sp>
      <p:sp>
        <p:nvSpPr>
          <p:cNvPr id="3" name="Espace réservé du texte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4549775" cy="823912"/>
          </a:xfrm>
        </p:spPr>
        <p:txBody>
          <a:bodyPr rtlCol="0"/>
          <a:lstStyle/>
          <a:p>
            <a:pPr rtl="0"/>
            <a:r>
              <a:rPr lang="fr-FR" dirty="0"/>
              <a:t>Cloud Kaggle</a:t>
            </a:r>
          </a:p>
        </p:txBody>
      </p:sp>
      <p:sp>
        <p:nvSpPr>
          <p:cNvPr id="4" name="Espace réservé du contenu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4549775" cy="3684588"/>
          </a:xfrm>
        </p:spPr>
        <p:txBody>
          <a:bodyPr rtlCol="0">
            <a:normAutofit/>
          </a:bodyPr>
          <a:lstStyle/>
          <a:p>
            <a:pPr rtl="0"/>
            <a:r>
              <a:rPr lang="fr-FR" sz="2000" dirty="0"/>
              <a:t>Ajoutez du texte, des images, des dessins et des vidéos. </a:t>
            </a:r>
          </a:p>
          <a:p>
            <a:pPr rtl="0"/>
            <a:r>
              <a:rPr lang="fr-FR" sz="2000" dirty="0"/>
              <a:t>Ajoutez des transitions, des animations et des mouvements. </a:t>
            </a:r>
          </a:p>
          <a:p>
            <a:pPr rtl="0"/>
            <a:r>
              <a:rPr lang="fr-FR" sz="2000" dirty="0"/>
              <a:t>Enregistrez sur OneDrive et accédez à vos présentations à partir de votre ordinateur, tablette ou téléphone. </a:t>
            </a:r>
          </a:p>
        </p:txBody>
      </p:sp>
      <p:sp>
        <p:nvSpPr>
          <p:cNvPr id="5" name="Espace réservé du texte 4">
            <a:extLst>
              <a:ext uri="{FF2B5EF4-FFF2-40B4-BE49-F238E27FC236}">
                <a16:creationId xmlns:a16="http://schemas.microsoft.com/office/drawing/2014/main" id="{2347FB98-C049-45C5-86B4-4CF44B247B2C}"/>
              </a:ext>
            </a:extLst>
          </p:cNvPr>
          <p:cNvSpPr>
            <a:spLocks noGrp="1"/>
          </p:cNvSpPr>
          <p:nvPr>
            <p:ph type="body" sz="quarter" idx="3"/>
          </p:nvPr>
        </p:nvSpPr>
        <p:spPr>
          <a:xfrm>
            <a:off x="6783206" y="1681163"/>
            <a:ext cx="4572182" cy="823912"/>
          </a:xfrm>
        </p:spPr>
        <p:txBody>
          <a:bodyPr rtlCol="0"/>
          <a:lstStyle/>
          <a:p>
            <a:pPr rtl="0"/>
            <a:r>
              <a:rPr lang="fr-FR"/>
              <a:t>Ordinateur </a:t>
            </a:r>
            <a:r>
              <a:rPr lang="fr-FR" dirty="0"/>
              <a:t>local</a:t>
            </a:r>
          </a:p>
        </p:txBody>
      </p:sp>
      <p:sp>
        <p:nvSpPr>
          <p:cNvPr id="6" name="Espace réservé du contenu 5">
            <a:extLst>
              <a:ext uri="{FF2B5EF4-FFF2-40B4-BE49-F238E27FC236}">
                <a16:creationId xmlns:a16="http://schemas.microsoft.com/office/drawing/2014/main" id="{5A74CB9D-E60B-4C8A-B4E7-23BC1D9FA66E}"/>
              </a:ext>
            </a:extLst>
          </p:cNvPr>
          <p:cNvSpPr>
            <a:spLocks noGrp="1"/>
          </p:cNvSpPr>
          <p:nvPr>
            <p:ph sz="quarter" idx="4"/>
          </p:nvPr>
        </p:nvSpPr>
        <p:spPr>
          <a:xfrm>
            <a:off x="6783206" y="2505075"/>
            <a:ext cx="4572182" cy="3684588"/>
          </a:xfrm>
        </p:spPr>
        <p:txBody>
          <a:bodyPr rtlCol="0">
            <a:normAutofit/>
          </a:bodyPr>
          <a:lstStyle/>
          <a:p>
            <a:pPr rtl="0"/>
            <a:r>
              <a:rPr lang="fr-FR" sz="2000"/>
              <a:t>Ouvrez le volet Idées de conception pour transformer instantanément vos diapositives. </a:t>
            </a:r>
          </a:p>
          <a:p>
            <a:pPr rtl="0"/>
            <a:r>
              <a:rPr lang="fr-FR" sz="2000"/>
              <a:t>Lorsque nous avons des idées de conception, c’est ici que nous vous les présentons. </a:t>
            </a:r>
          </a:p>
        </p:txBody>
      </p:sp>
    </p:spTree>
    <p:extLst>
      <p:ext uri="{BB962C8B-B14F-4D97-AF65-F5344CB8AC3E}">
        <p14:creationId xmlns:p14="http://schemas.microsoft.com/office/powerpoint/2010/main" val="3124766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F2FB0B-15EC-453B-BC9B-69AD35DDCEA3}"/>
              </a:ext>
            </a:extLst>
          </p:cNvPr>
          <p:cNvSpPr>
            <a:spLocks noGrp="1"/>
          </p:cNvSpPr>
          <p:nvPr>
            <p:ph type="ctrTitle"/>
          </p:nvPr>
        </p:nvSpPr>
        <p:spPr/>
        <p:txBody>
          <a:bodyPr rtlCol="0"/>
          <a:lstStyle/>
          <a:p>
            <a:pPr rtl="0"/>
            <a:r>
              <a:rPr lang="fr-FR" b="1" cap="all" spc="400" dirty="0">
                <a:solidFill>
                  <a:schemeClr val="bg1"/>
                </a:solidFill>
                <a:latin typeface="+mn-lt"/>
              </a:rPr>
              <a:t>Données</a:t>
            </a:r>
            <a:endParaRPr lang="fr-FR" dirty="0"/>
          </a:p>
        </p:txBody>
      </p:sp>
      <p:sp>
        <p:nvSpPr>
          <p:cNvPr id="3" name="Sous-titre 2">
            <a:extLst>
              <a:ext uri="{FF2B5EF4-FFF2-40B4-BE49-F238E27FC236}">
                <a16:creationId xmlns:a16="http://schemas.microsoft.com/office/drawing/2014/main" id="{05408798-0DB3-46BF-880E-7BB904D700F6}"/>
              </a:ext>
            </a:extLst>
          </p:cNvPr>
          <p:cNvSpPr>
            <a:spLocks noGrp="1"/>
          </p:cNvSpPr>
          <p:nvPr>
            <p:ph type="subTitle" idx="1"/>
          </p:nvPr>
        </p:nvSpPr>
        <p:spPr/>
        <p:txBody>
          <a:bodyPr rtlCol="0"/>
          <a:lstStyle/>
          <a:p>
            <a:pPr rtl="0"/>
            <a:r>
              <a:rPr lang="fr-FR" sz="2000" dirty="0">
                <a:solidFill>
                  <a:schemeClr val="bg1"/>
                </a:solidFill>
              </a:rPr>
              <a:t>Ingestion et structure </a:t>
            </a:r>
            <a:endParaRPr lang="fr-FR" dirty="0"/>
          </a:p>
        </p:txBody>
      </p:sp>
    </p:spTree>
    <p:extLst>
      <p:ext uri="{BB962C8B-B14F-4D97-AF65-F5344CB8AC3E}">
        <p14:creationId xmlns:p14="http://schemas.microsoft.com/office/powerpoint/2010/main" val="3513422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F2FB0B-15EC-453B-BC9B-69AD35DDCEA3}"/>
              </a:ext>
            </a:extLst>
          </p:cNvPr>
          <p:cNvSpPr>
            <a:spLocks noGrp="1"/>
          </p:cNvSpPr>
          <p:nvPr>
            <p:ph type="ctrTitle"/>
          </p:nvPr>
        </p:nvSpPr>
        <p:spPr/>
        <p:txBody>
          <a:bodyPr rtlCol="0"/>
          <a:lstStyle/>
          <a:p>
            <a:pPr rtl="0"/>
            <a:r>
              <a:rPr lang="fr-FR" b="1" cap="all" spc="400" dirty="0">
                <a:solidFill>
                  <a:schemeClr val="bg1"/>
                </a:solidFill>
                <a:latin typeface="+mn-lt"/>
              </a:rPr>
              <a:t>Spectrogrammes</a:t>
            </a:r>
            <a:endParaRPr lang="fr-FR" dirty="0"/>
          </a:p>
        </p:txBody>
      </p:sp>
      <p:sp>
        <p:nvSpPr>
          <p:cNvPr id="3" name="Sous-titre 2">
            <a:extLst>
              <a:ext uri="{FF2B5EF4-FFF2-40B4-BE49-F238E27FC236}">
                <a16:creationId xmlns:a16="http://schemas.microsoft.com/office/drawing/2014/main" id="{05408798-0DB3-46BF-880E-7BB904D700F6}"/>
              </a:ext>
            </a:extLst>
          </p:cNvPr>
          <p:cNvSpPr>
            <a:spLocks noGrp="1"/>
          </p:cNvSpPr>
          <p:nvPr>
            <p:ph type="subTitle" idx="1"/>
          </p:nvPr>
        </p:nvSpPr>
        <p:spPr/>
        <p:txBody>
          <a:bodyPr rtlCol="0"/>
          <a:lstStyle/>
          <a:p>
            <a:pPr rtl="0"/>
            <a:r>
              <a:rPr lang="fr-FR" sz="2000" dirty="0">
                <a:solidFill>
                  <a:schemeClr val="bg1"/>
                </a:solidFill>
              </a:rPr>
              <a:t>Transformation en image 2D du signal</a:t>
            </a:r>
            <a:endParaRPr lang="fr-FR" dirty="0"/>
          </a:p>
        </p:txBody>
      </p:sp>
    </p:spTree>
    <p:extLst>
      <p:ext uri="{BB962C8B-B14F-4D97-AF65-F5344CB8AC3E}">
        <p14:creationId xmlns:p14="http://schemas.microsoft.com/office/powerpoint/2010/main" val="716650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F2FB0B-15EC-453B-BC9B-69AD35DDCEA3}"/>
              </a:ext>
            </a:extLst>
          </p:cNvPr>
          <p:cNvSpPr>
            <a:spLocks noGrp="1"/>
          </p:cNvSpPr>
          <p:nvPr>
            <p:ph type="ctrTitle"/>
          </p:nvPr>
        </p:nvSpPr>
        <p:spPr/>
        <p:txBody>
          <a:bodyPr rtlCol="0"/>
          <a:lstStyle/>
          <a:p>
            <a:pPr rtl="0"/>
            <a:r>
              <a:rPr lang="fr-FR" b="1" cap="all" spc="400" dirty="0">
                <a:solidFill>
                  <a:schemeClr val="bg1"/>
                </a:solidFill>
                <a:latin typeface="+mn-lt"/>
              </a:rPr>
              <a:t>Inférence</a:t>
            </a:r>
            <a:endParaRPr lang="fr-FR" dirty="0"/>
          </a:p>
        </p:txBody>
      </p:sp>
      <p:sp>
        <p:nvSpPr>
          <p:cNvPr id="3" name="Sous-titre 2">
            <a:extLst>
              <a:ext uri="{FF2B5EF4-FFF2-40B4-BE49-F238E27FC236}">
                <a16:creationId xmlns:a16="http://schemas.microsoft.com/office/drawing/2014/main" id="{05408798-0DB3-46BF-880E-7BB904D700F6}"/>
              </a:ext>
            </a:extLst>
          </p:cNvPr>
          <p:cNvSpPr>
            <a:spLocks noGrp="1"/>
          </p:cNvSpPr>
          <p:nvPr>
            <p:ph type="subTitle" idx="1"/>
          </p:nvPr>
        </p:nvSpPr>
        <p:spPr/>
        <p:txBody>
          <a:bodyPr rtlCol="0"/>
          <a:lstStyle/>
          <a:p>
            <a:pPr rtl="0"/>
            <a:r>
              <a:rPr lang="fr-FR" sz="2000" dirty="0">
                <a:solidFill>
                  <a:schemeClr val="bg1"/>
                </a:solidFill>
              </a:rPr>
              <a:t>Mise en œuvre d’un modèle d’apprentissage numérique</a:t>
            </a:r>
            <a:endParaRPr lang="fr-FR" dirty="0"/>
          </a:p>
        </p:txBody>
      </p:sp>
    </p:spTree>
    <p:extLst>
      <p:ext uri="{BB962C8B-B14F-4D97-AF65-F5344CB8AC3E}">
        <p14:creationId xmlns:p14="http://schemas.microsoft.com/office/powerpoint/2010/main" val="1040425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F2FB0B-15EC-453B-BC9B-69AD35DDCEA3}"/>
              </a:ext>
            </a:extLst>
          </p:cNvPr>
          <p:cNvSpPr>
            <a:spLocks noGrp="1"/>
          </p:cNvSpPr>
          <p:nvPr>
            <p:ph type="ctrTitle"/>
          </p:nvPr>
        </p:nvSpPr>
        <p:spPr/>
        <p:txBody>
          <a:bodyPr rtlCol="0"/>
          <a:lstStyle/>
          <a:p>
            <a:pPr rtl="0"/>
            <a:r>
              <a:rPr lang="fr-FR" b="1" cap="all" spc="400" dirty="0">
                <a:solidFill>
                  <a:schemeClr val="bg1"/>
                </a:solidFill>
                <a:latin typeface="+mn-lt"/>
              </a:rPr>
              <a:t>Conclusions</a:t>
            </a:r>
            <a:endParaRPr lang="fr-FR" dirty="0"/>
          </a:p>
        </p:txBody>
      </p:sp>
      <p:sp>
        <p:nvSpPr>
          <p:cNvPr id="3" name="Sous-titre 2">
            <a:extLst>
              <a:ext uri="{FF2B5EF4-FFF2-40B4-BE49-F238E27FC236}">
                <a16:creationId xmlns:a16="http://schemas.microsoft.com/office/drawing/2014/main" id="{05408798-0DB3-46BF-880E-7BB904D700F6}"/>
              </a:ext>
            </a:extLst>
          </p:cNvPr>
          <p:cNvSpPr>
            <a:spLocks noGrp="1"/>
          </p:cNvSpPr>
          <p:nvPr>
            <p:ph type="subTitle" idx="1"/>
          </p:nvPr>
        </p:nvSpPr>
        <p:spPr/>
        <p:txBody>
          <a:bodyPr rtlCol="0"/>
          <a:lstStyle/>
          <a:p>
            <a:pPr rtl="0"/>
            <a:endParaRPr lang="fr-FR" dirty="0"/>
          </a:p>
        </p:txBody>
      </p:sp>
    </p:spTree>
    <p:extLst>
      <p:ext uri="{BB962C8B-B14F-4D97-AF65-F5344CB8AC3E}">
        <p14:creationId xmlns:p14="http://schemas.microsoft.com/office/powerpoint/2010/main" val="3338792820"/>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68169560.tgt.Office_48167117_TF89338750_Win32_OJ107391201.potx" id="{1C224FCB-FAC2-4FCD-A27F-E93ABE855DC1}" vid="{2BD8131D-7735-4690-88D8-2BC40D8B4199}"/>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C8E00D1-8EA3-4E42-801D-0253E1EAFC2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Présentation de Galaxy</Template>
  <TotalTime>32</TotalTime>
  <Words>599</Words>
  <Application>Microsoft Office PowerPoint</Application>
  <PresentationFormat>Grand écran</PresentationFormat>
  <Paragraphs>128</Paragraphs>
  <Slides>17</Slides>
  <Notes>17</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17</vt:i4>
      </vt:variant>
    </vt:vector>
  </HeadingPairs>
  <TitlesOfParts>
    <vt:vector size="21" baseType="lpstr">
      <vt:lpstr>Arial</vt:lpstr>
      <vt:lpstr>Calibri</vt:lpstr>
      <vt:lpstr>Univers</vt:lpstr>
      <vt:lpstr>GradientUnivers</vt:lpstr>
      <vt:lpstr>G2Net  </vt:lpstr>
      <vt:lpstr>Plan de travail</vt:lpstr>
      <vt:lpstr>Introduction</vt:lpstr>
      <vt:lpstr>Inventaire</vt:lpstr>
      <vt:lpstr>Inventaire</vt:lpstr>
      <vt:lpstr>Données</vt:lpstr>
      <vt:lpstr>Spectrogrammes</vt:lpstr>
      <vt:lpstr>Inférence</vt:lpstr>
      <vt:lpstr>Conclusions</vt:lpstr>
      <vt:lpstr>Graphique</vt:lpstr>
      <vt:lpstr>Tableau</vt:lpstr>
      <vt:lpstr>La meilleure manière de commencer, c’est d’arrêter de parler et de s’y mettre.</vt:lpstr>
      <vt:lpstr>Équipe</vt:lpstr>
      <vt:lpstr>Chronologie</vt:lpstr>
      <vt:lpstr>Titre </vt:lpstr>
      <vt:lpstr>Récapitulatif</vt:lpstr>
      <vt:lpstr>Merci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Galaxie</dc:title>
  <dc:creator>Vincent Dumetz</dc:creator>
  <cp:lastModifiedBy>Vincent Dumetz</cp:lastModifiedBy>
  <cp:revision>7</cp:revision>
  <dcterms:created xsi:type="dcterms:W3CDTF">2021-07-10T15:05:10Z</dcterms:created>
  <dcterms:modified xsi:type="dcterms:W3CDTF">2021-07-10T15:37:11Z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